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3.svg" ContentType="image/svg+xml"/>
  <Override PartName="/ppt/media/image31.svg" ContentType="image/svg+xml"/>
  <Override PartName="/ppt/media/image35.svg" ContentType="image/svg+xml"/>
  <Override PartName="/ppt/media/image41.svg" ContentType="image/svg+xml"/>
  <Override PartName="/ppt/media/image4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39"/>
  </p:notesMasterIdLst>
  <p:handoutMasterIdLst>
    <p:handoutMasterId r:id="rId40"/>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notesMaster" Target="notesMasters/notes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611028" cy="627215"/>
          </a:xfrm>
          <a:prstGeom prst="rect">
            <a:avLst/>
          </a:prstGeom>
        </p:spPr>
        <p:txBody>
          <a:bodyPr vert="horz" lIns="91440" tIns="45720" rIns="91440" bIns="45720" rtlCol="0"/>
          <a:lstStyle>
            <a:lvl1pPr algn="l">
              <a:defRPr sz="1460"/>
            </a:lvl1pPr>
          </a:lstStyle>
          <a:p>
            <a:endParaRPr lang="zh-CN" altLang="en-US"/>
          </a:p>
        </p:txBody>
      </p:sp>
      <p:sp>
        <p:nvSpPr>
          <p:cNvPr id="3" name="日期占位符 2"/>
          <p:cNvSpPr>
            <a:spLocks noGrp="1"/>
          </p:cNvSpPr>
          <p:nvPr>
            <p:ph type="dt" sz="quarter" idx="1"/>
          </p:nvPr>
        </p:nvSpPr>
        <p:spPr>
          <a:xfrm>
            <a:off x="4720185" y="0"/>
            <a:ext cx="3611028" cy="627215"/>
          </a:xfrm>
          <a:prstGeom prst="rect">
            <a:avLst/>
          </a:prstGeom>
        </p:spPr>
        <p:txBody>
          <a:bodyPr vert="horz" lIns="91440" tIns="45720" rIns="91440" bIns="45720" rtlCol="0"/>
          <a:lstStyle>
            <a:lvl1pPr algn="r">
              <a:defRPr sz="146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1873668"/>
            <a:ext cx="3611028" cy="627214"/>
          </a:xfrm>
          <a:prstGeom prst="rect">
            <a:avLst/>
          </a:prstGeom>
        </p:spPr>
        <p:txBody>
          <a:bodyPr vert="horz" lIns="91440" tIns="45720" rIns="91440" bIns="45720" rtlCol="0" anchor="b"/>
          <a:lstStyle>
            <a:lvl1pPr algn="l">
              <a:defRPr sz="1460"/>
            </a:lvl1pPr>
          </a:lstStyle>
          <a:p>
            <a:endParaRPr lang="zh-CN" altLang="en-US"/>
          </a:p>
        </p:txBody>
      </p:sp>
      <p:sp>
        <p:nvSpPr>
          <p:cNvPr id="5" name="灯片编号占位符 4"/>
          <p:cNvSpPr>
            <a:spLocks noGrp="1"/>
          </p:cNvSpPr>
          <p:nvPr>
            <p:ph type="sldNum" sz="quarter" idx="3"/>
          </p:nvPr>
        </p:nvSpPr>
        <p:spPr>
          <a:xfrm>
            <a:off x="4720185" y="11873668"/>
            <a:ext cx="3611028" cy="627214"/>
          </a:xfrm>
          <a:prstGeom prst="rect">
            <a:avLst/>
          </a:prstGeom>
        </p:spPr>
        <p:txBody>
          <a:bodyPr vert="horz" lIns="91440" tIns="45720" rIns="91440" bIns="45720" rtlCol="0" anchor="b"/>
          <a:lstStyle>
            <a:lvl1pPr algn="r">
              <a:defRPr sz="146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611028" cy="627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720185" y="0"/>
            <a:ext cx="3611028" cy="627215"/>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16306" y="1562610"/>
            <a:ext cx="7500529" cy="421904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833314" y="6016049"/>
            <a:ext cx="6666513" cy="4922222"/>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1873668"/>
            <a:ext cx="3611028" cy="627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720185" y="11873668"/>
            <a:ext cx="3611028" cy="627214"/>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361160"/>
            <a:ext cx="9143640" cy="2387160"/>
          </a:xfrm>
          <a:prstGeom prst="rect">
            <a:avLst/>
          </a:prstGeom>
          <a:noFill/>
          <a:ln w="0">
            <a:noFill/>
          </a:ln>
        </p:spPr>
        <p:txBody>
          <a:bodyPr lIns="91440" tIns="45720" rIns="91440" bIns="45720" anchor="b">
            <a:noAutofit/>
          </a:bodyPr>
          <a:p>
            <a:pPr indent="0" algn="ctr" defTabSz="914400">
              <a:lnSpc>
                <a:spcPct val="90000"/>
              </a:lnSpc>
              <a:buNone/>
            </a:pPr>
            <a:r>
              <a:rPr lang="zh-CN" sz="60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60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8724960" y="523080"/>
            <a:ext cx="2628720" cy="5811480"/>
          </a:xfrm>
          <a:prstGeom prst="rect">
            <a:avLst/>
          </a:prstGeom>
          <a:noFill/>
          <a:ln w="0">
            <a:noFill/>
          </a:ln>
        </p:spPr>
        <p:txBody>
          <a:bodyPr vert="eaVert" lIns="91440" tIns="45720" rIns="91440" bIns="45720" anchor="ctr">
            <a:noAutofit/>
          </a:bodyPr>
          <a:p>
            <a:pPr indent="0" defTabSz="914400">
              <a:lnSpc>
                <a:spcPct val="90000"/>
              </a:lnSpc>
              <a:buNone/>
            </a:pPr>
            <a:r>
              <a:rPr lang="zh-CN" sz="44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4400" b="0" u="none" strike="noStrike">
              <a:solidFill>
                <a:schemeClr val="dk1"/>
              </a:solidFill>
              <a:effectLst/>
              <a:uFillTx/>
              <a:latin typeface="微软雅黑" panose="020B0503020204020204" charset="-122"/>
            </a:endParaRPr>
          </a:p>
        </p:txBody>
      </p:sp>
      <p:sp>
        <p:nvSpPr>
          <p:cNvPr id="19" name="PlaceHolder 2"/>
          <p:cNvSpPr>
            <a:spLocks noGrp="1"/>
          </p:cNvSpPr>
          <p:nvPr>
            <p:ph type="body"/>
          </p:nvPr>
        </p:nvSpPr>
        <p:spPr>
          <a:xfrm>
            <a:off x="838080" y="523080"/>
            <a:ext cx="7733880" cy="5811480"/>
          </a:xfrm>
          <a:prstGeom prst="rect">
            <a:avLst/>
          </a:prstGeom>
          <a:noFill/>
          <a:ln w="0">
            <a:noFill/>
          </a:ln>
        </p:spPr>
        <p:txBody>
          <a:bodyPr vert="eaVert" lIns="91440" tIns="45720" rIns="91440" bIns="45720" anchor="t">
            <a:noAutofit/>
          </a:bodyPr>
          <a:p>
            <a:pPr marL="228600" indent="-228600" defTabSz="914400">
              <a:lnSpc>
                <a:spcPct val="90000"/>
              </a:lnSpc>
              <a:spcBef>
                <a:spcPts val="10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a:p>
            <a:pPr marL="685800" lvl="1"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第二级</a:t>
            </a:r>
            <a:endParaRPr lang="en-US" sz="2400" b="0" u="none" strike="noStrike">
              <a:solidFill>
                <a:schemeClr val="dk1"/>
              </a:solidFill>
              <a:effectLst/>
              <a:uFillTx/>
              <a:latin typeface="微软雅黑" panose="020B0503020204020204" charset="-122"/>
            </a:endParaRPr>
          </a:p>
          <a:p>
            <a:pPr marL="1143000" lvl="2"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第三级</a:t>
            </a:r>
            <a:endParaRPr lang="en-US" sz="2400" b="0" u="none" strike="noStrike">
              <a:solidFill>
                <a:schemeClr val="dk1"/>
              </a:solidFill>
              <a:effectLst/>
              <a:uFillTx/>
              <a:latin typeface="微软雅黑" panose="020B0503020204020204" charset="-122"/>
            </a:endParaRPr>
          </a:p>
          <a:p>
            <a:pPr marL="1600200" lvl="3"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第四级</a:t>
            </a:r>
            <a:endParaRPr lang="en-US" sz="2400" b="0" u="none" strike="noStrike">
              <a:solidFill>
                <a:schemeClr val="dk1"/>
              </a:solidFill>
              <a:effectLst/>
              <a:uFillTx/>
              <a:latin typeface="微软雅黑" panose="020B0503020204020204" charset="-122"/>
            </a:endParaRPr>
          </a:p>
          <a:p>
            <a:pPr marL="2057400" lvl="4"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第五级</a:t>
            </a:r>
            <a:endParaRPr lang="en-US" sz="24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正文页-59_29">
    <p:bg>
      <p:bgPr>
        <a:solidFill>
          <a:srgbClr val="FFFFFF"/>
        </a:solidFill>
        <a:effectLst/>
      </p:bgPr>
    </p:bg>
    <p:spTree>
      <p:nvGrpSpPr>
        <p:cNvPr id="1" name=""/>
        <p:cNvGrpSpPr/>
        <p:nvPr/>
      </p:nvGrpSpPr>
      <p:grpSpPr>
        <a:xfrm>
          <a:off x="0" y="0"/>
          <a:ext cx="0" cy="0"/>
          <a:chOff x="0" y="0"/>
          <a:chExt cx="0" cy="0"/>
        </a:xfrm>
      </p:grpSpPr>
      <p:sp>
        <p:nvSpPr>
          <p:cNvPr id="20"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1"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2"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23" name="PlaceHolder 1"/>
          <p:cNvSpPr>
            <a:spLocks noGrp="1"/>
          </p:cNvSpPr>
          <p:nvPr>
            <p:ph type="dt" idx="1"/>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24" name="PlaceHolder 2"/>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25" name="PlaceHolder 3"/>
          <p:cNvSpPr>
            <a:spLocks noGrp="1"/>
          </p:cNvSpPr>
          <p:nvPr>
            <p:ph type="sldNum" idx="3"/>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26"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27" name="PlaceHolder 5"/>
          <p:cNvSpPr>
            <a:spLocks noGrp="1"/>
          </p:cNvSpPr>
          <p:nvPr>
            <p:ph type="body" hasCustomPrompt="1"/>
          </p:nvPr>
        </p:nvSpPr>
        <p:spPr>
          <a:xfrm>
            <a:off x="609480" y="4013280"/>
            <a:ext cx="10972440" cy="223488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8" name="PlaceHolder 6"/>
          <p:cNvSpPr>
            <a:spLocks noGrp="1"/>
          </p:cNvSpPr>
          <p:nvPr>
            <p:ph type="body" hasCustomPrompt="1"/>
          </p:nvPr>
        </p:nvSpPr>
        <p:spPr>
          <a:xfrm>
            <a:off x="609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9" name="PlaceHolder 7"/>
          <p:cNvSpPr>
            <a:spLocks noGrp="1"/>
          </p:cNvSpPr>
          <p:nvPr>
            <p:ph type="body" hasCustomPrompt="1"/>
          </p:nvPr>
        </p:nvSpPr>
        <p:spPr>
          <a:xfrm>
            <a:off x="762120" y="1523880"/>
            <a:ext cx="16761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0" name="PlaceHolder 8"/>
          <p:cNvSpPr>
            <a:spLocks noGrp="1"/>
          </p:cNvSpPr>
          <p:nvPr>
            <p:ph type="body" hasCustomPrompt="1"/>
          </p:nvPr>
        </p:nvSpPr>
        <p:spPr>
          <a:xfrm>
            <a:off x="762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1" name="PlaceHolder 9"/>
          <p:cNvSpPr>
            <a:spLocks noGrp="1"/>
          </p:cNvSpPr>
          <p:nvPr>
            <p:ph type="body" hasCustomPrompt="1"/>
          </p:nvPr>
        </p:nvSpPr>
        <p:spPr>
          <a:xfrm>
            <a:off x="2895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2" name="PlaceHolder 10"/>
          <p:cNvSpPr>
            <a:spLocks noGrp="1"/>
          </p:cNvSpPr>
          <p:nvPr>
            <p:ph type="body" hasCustomPrompt="1"/>
          </p:nvPr>
        </p:nvSpPr>
        <p:spPr>
          <a:xfrm>
            <a:off x="3048120" y="1523880"/>
            <a:ext cx="16761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3" name="PlaceHolder 11"/>
          <p:cNvSpPr>
            <a:spLocks noGrp="1"/>
          </p:cNvSpPr>
          <p:nvPr>
            <p:ph type="body" hasCustomPrompt="1"/>
          </p:nvPr>
        </p:nvSpPr>
        <p:spPr>
          <a:xfrm>
            <a:off x="3048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4" name="PlaceHolder 12"/>
          <p:cNvSpPr>
            <a:spLocks noGrp="1"/>
          </p:cNvSpPr>
          <p:nvPr>
            <p:ph type="body" hasCustomPrompt="1"/>
          </p:nvPr>
        </p:nvSpPr>
        <p:spPr>
          <a:xfrm>
            <a:off x="5181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5" name="PlaceHolder 13"/>
          <p:cNvSpPr>
            <a:spLocks noGrp="1"/>
          </p:cNvSpPr>
          <p:nvPr>
            <p:ph type="body" hasCustomPrompt="1"/>
          </p:nvPr>
        </p:nvSpPr>
        <p:spPr>
          <a:xfrm>
            <a:off x="5334120" y="1523880"/>
            <a:ext cx="16761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6" name="PlaceHolder 14"/>
          <p:cNvSpPr>
            <a:spLocks noGrp="1"/>
          </p:cNvSpPr>
          <p:nvPr>
            <p:ph type="body" hasCustomPrompt="1"/>
          </p:nvPr>
        </p:nvSpPr>
        <p:spPr>
          <a:xfrm>
            <a:off x="5334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7" name="PlaceHolder 15"/>
          <p:cNvSpPr>
            <a:spLocks noGrp="1"/>
          </p:cNvSpPr>
          <p:nvPr>
            <p:ph type="body" hasCustomPrompt="1"/>
          </p:nvPr>
        </p:nvSpPr>
        <p:spPr>
          <a:xfrm>
            <a:off x="7467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8" name="PlaceHolder 16"/>
          <p:cNvSpPr>
            <a:spLocks noGrp="1"/>
          </p:cNvSpPr>
          <p:nvPr>
            <p:ph type="body" hasCustomPrompt="1"/>
          </p:nvPr>
        </p:nvSpPr>
        <p:spPr>
          <a:xfrm>
            <a:off x="7620120" y="1523880"/>
            <a:ext cx="16761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9" name="PlaceHolder 17"/>
          <p:cNvSpPr>
            <a:spLocks noGrp="1"/>
          </p:cNvSpPr>
          <p:nvPr>
            <p:ph type="body" hasCustomPrompt="1"/>
          </p:nvPr>
        </p:nvSpPr>
        <p:spPr>
          <a:xfrm>
            <a:off x="7620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40" name="PlaceHolder 18"/>
          <p:cNvSpPr>
            <a:spLocks noGrp="1"/>
          </p:cNvSpPr>
          <p:nvPr>
            <p:ph type="body" hasCustomPrompt="1"/>
          </p:nvPr>
        </p:nvSpPr>
        <p:spPr>
          <a:xfrm>
            <a:off x="9753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41" name="PlaceHolder 19"/>
          <p:cNvSpPr>
            <a:spLocks noGrp="1"/>
          </p:cNvSpPr>
          <p:nvPr>
            <p:ph type="body" hasCustomPrompt="1"/>
          </p:nvPr>
        </p:nvSpPr>
        <p:spPr>
          <a:xfrm>
            <a:off x="9906120" y="1523880"/>
            <a:ext cx="16761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42" name="PlaceHolder 20"/>
          <p:cNvSpPr>
            <a:spLocks noGrp="1"/>
          </p:cNvSpPr>
          <p:nvPr>
            <p:ph type="body" hasCustomPrompt="1"/>
          </p:nvPr>
        </p:nvSpPr>
        <p:spPr>
          <a:xfrm>
            <a:off x="9906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正文页-上标下内-装饰右叠-默认位置-并列-31_34_group1">
    <p:bg>
      <p:bgPr>
        <a:solidFill>
          <a:srgbClr val="FFFFFF"/>
        </a:solidFill>
        <a:effectLst/>
      </p:bgPr>
    </p:bg>
    <p:spTree>
      <p:nvGrpSpPr>
        <p:cNvPr id="1" name=""/>
        <p:cNvGrpSpPr/>
        <p:nvPr/>
      </p:nvGrpSpPr>
      <p:grpSpPr>
        <a:xfrm>
          <a:off x="0" y="0"/>
          <a:ext cx="0" cy="0"/>
          <a:chOff x="0" y="0"/>
          <a:chExt cx="0" cy="0"/>
        </a:xfrm>
      </p:grpSpPr>
      <p:sp>
        <p:nvSpPr>
          <p:cNvPr id="43"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46" name="PlaceHolder 1"/>
          <p:cNvSpPr>
            <a:spLocks noGrp="1"/>
          </p:cNvSpPr>
          <p:nvPr>
            <p:ph type="dt" idx="4"/>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47" name="PlaceHolder 2"/>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48" name="PlaceHolder 3"/>
          <p:cNvSpPr>
            <a:spLocks noGrp="1"/>
          </p:cNvSpPr>
          <p:nvPr>
            <p:ph type="sldNum" idx="6"/>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49"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50" name="PlaceHolder 5"/>
          <p:cNvSpPr>
            <a:spLocks noGrp="1"/>
          </p:cNvSpPr>
          <p:nvPr>
            <p:ph type="body" hasCustomPrompt="1"/>
          </p:nvPr>
        </p:nvSpPr>
        <p:spPr>
          <a:xfrm>
            <a:off x="609480" y="15238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51" name="PlaceHolder 6"/>
          <p:cNvSpPr>
            <a:spLocks noGrp="1"/>
          </p:cNvSpPr>
          <p:nvPr>
            <p:ph type="body" hasCustomPrompt="1"/>
          </p:nvPr>
        </p:nvSpPr>
        <p:spPr>
          <a:xfrm>
            <a:off x="914400" y="2019240"/>
            <a:ext cx="1218960" cy="1218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52" name="PlaceHolder 7"/>
          <p:cNvSpPr>
            <a:spLocks noGrp="1"/>
          </p:cNvSpPr>
          <p:nvPr>
            <p:ph type="body" hasCustomPrompt="1"/>
          </p:nvPr>
        </p:nvSpPr>
        <p:spPr>
          <a:xfrm>
            <a:off x="2387520" y="1765440"/>
            <a:ext cx="3250800" cy="406080"/>
          </a:xfrm>
          <a:prstGeom prst="rect">
            <a:avLst/>
          </a:prstGeom>
          <a:noFill/>
          <a:ln w="0">
            <a:noFill/>
          </a:ln>
        </p:spPr>
        <p:txBody>
          <a:bodyPr lIns="0" tIns="0" rIns="0" bIns="0" anchor="ctr">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53" name="PlaceHolder 8"/>
          <p:cNvSpPr>
            <a:spLocks noGrp="1"/>
          </p:cNvSpPr>
          <p:nvPr>
            <p:ph type="body" hasCustomPrompt="1"/>
          </p:nvPr>
        </p:nvSpPr>
        <p:spPr>
          <a:xfrm>
            <a:off x="2387520" y="2273400"/>
            <a:ext cx="325080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54" name="PlaceHolder 9"/>
          <p:cNvSpPr>
            <a:spLocks noGrp="1"/>
          </p:cNvSpPr>
          <p:nvPr>
            <p:ph type="body" hasCustomPrompt="1"/>
          </p:nvPr>
        </p:nvSpPr>
        <p:spPr>
          <a:xfrm>
            <a:off x="6248520" y="15238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55" name="PlaceHolder 10"/>
          <p:cNvSpPr>
            <a:spLocks noGrp="1"/>
          </p:cNvSpPr>
          <p:nvPr>
            <p:ph type="body" hasCustomPrompt="1"/>
          </p:nvPr>
        </p:nvSpPr>
        <p:spPr>
          <a:xfrm>
            <a:off x="6553080" y="2019240"/>
            <a:ext cx="1218960" cy="1218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56" name="PlaceHolder 11"/>
          <p:cNvSpPr>
            <a:spLocks noGrp="1"/>
          </p:cNvSpPr>
          <p:nvPr>
            <p:ph type="body" hasCustomPrompt="1"/>
          </p:nvPr>
        </p:nvSpPr>
        <p:spPr>
          <a:xfrm>
            <a:off x="8026560" y="1765440"/>
            <a:ext cx="3250800" cy="406080"/>
          </a:xfrm>
          <a:prstGeom prst="rect">
            <a:avLst/>
          </a:prstGeom>
          <a:noFill/>
          <a:ln w="0">
            <a:noFill/>
          </a:ln>
        </p:spPr>
        <p:txBody>
          <a:bodyPr lIns="0" tIns="0" rIns="0" bIns="0" anchor="ctr">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57" name="PlaceHolder 12"/>
          <p:cNvSpPr>
            <a:spLocks noGrp="1"/>
          </p:cNvSpPr>
          <p:nvPr>
            <p:ph type="body" hasCustomPrompt="1"/>
          </p:nvPr>
        </p:nvSpPr>
        <p:spPr>
          <a:xfrm>
            <a:off x="8026560" y="2273400"/>
            <a:ext cx="325080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58" name="PlaceHolder 13"/>
          <p:cNvSpPr>
            <a:spLocks noGrp="1"/>
          </p:cNvSpPr>
          <p:nvPr>
            <p:ph type="body" hasCustomPrompt="1"/>
          </p:nvPr>
        </p:nvSpPr>
        <p:spPr>
          <a:xfrm>
            <a:off x="609480" y="40384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59" name="PlaceHolder 14"/>
          <p:cNvSpPr>
            <a:spLocks noGrp="1"/>
          </p:cNvSpPr>
          <p:nvPr>
            <p:ph type="body" hasCustomPrompt="1"/>
          </p:nvPr>
        </p:nvSpPr>
        <p:spPr>
          <a:xfrm>
            <a:off x="914400" y="4533840"/>
            <a:ext cx="1218960" cy="1218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60" name="PlaceHolder 15"/>
          <p:cNvSpPr>
            <a:spLocks noGrp="1"/>
          </p:cNvSpPr>
          <p:nvPr>
            <p:ph type="body" hasCustomPrompt="1"/>
          </p:nvPr>
        </p:nvSpPr>
        <p:spPr>
          <a:xfrm>
            <a:off x="2387520" y="4280040"/>
            <a:ext cx="3250800" cy="406080"/>
          </a:xfrm>
          <a:prstGeom prst="rect">
            <a:avLst/>
          </a:prstGeom>
          <a:noFill/>
          <a:ln w="0">
            <a:noFill/>
          </a:ln>
        </p:spPr>
        <p:txBody>
          <a:bodyPr lIns="0" tIns="0" rIns="0" bIns="0" anchor="ctr">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1" name="PlaceHolder 16"/>
          <p:cNvSpPr>
            <a:spLocks noGrp="1"/>
          </p:cNvSpPr>
          <p:nvPr>
            <p:ph type="body" hasCustomPrompt="1"/>
          </p:nvPr>
        </p:nvSpPr>
        <p:spPr>
          <a:xfrm>
            <a:off x="2387520" y="4788000"/>
            <a:ext cx="325080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62" name="PlaceHolder 17"/>
          <p:cNvSpPr>
            <a:spLocks noGrp="1"/>
          </p:cNvSpPr>
          <p:nvPr>
            <p:ph type="body" hasCustomPrompt="1"/>
          </p:nvPr>
        </p:nvSpPr>
        <p:spPr>
          <a:xfrm>
            <a:off x="6248520" y="40384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3" name="PlaceHolder 18"/>
          <p:cNvSpPr>
            <a:spLocks noGrp="1"/>
          </p:cNvSpPr>
          <p:nvPr>
            <p:ph type="body" hasCustomPrompt="1"/>
          </p:nvPr>
        </p:nvSpPr>
        <p:spPr>
          <a:xfrm>
            <a:off x="6553080" y="4533840"/>
            <a:ext cx="1218960" cy="1218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64" name="PlaceHolder 19"/>
          <p:cNvSpPr>
            <a:spLocks noGrp="1"/>
          </p:cNvSpPr>
          <p:nvPr>
            <p:ph type="body" hasCustomPrompt="1"/>
          </p:nvPr>
        </p:nvSpPr>
        <p:spPr>
          <a:xfrm>
            <a:off x="8026560" y="4280040"/>
            <a:ext cx="3250800" cy="406080"/>
          </a:xfrm>
          <a:prstGeom prst="rect">
            <a:avLst/>
          </a:prstGeom>
          <a:noFill/>
          <a:ln w="0">
            <a:noFill/>
          </a:ln>
        </p:spPr>
        <p:txBody>
          <a:bodyPr lIns="0" tIns="0" rIns="0" bIns="0" anchor="ctr">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5" name="PlaceHolder 20"/>
          <p:cNvSpPr>
            <a:spLocks noGrp="1"/>
          </p:cNvSpPr>
          <p:nvPr>
            <p:ph type="body" hasCustomPrompt="1"/>
          </p:nvPr>
        </p:nvSpPr>
        <p:spPr>
          <a:xfrm>
            <a:off x="8026560" y="4788000"/>
            <a:ext cx="325080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正文页-48_11">
    <p:bg>
      <p:bgPr>
        <a:solidFill>
          <a:srgbClr val="FFFFFF"/>
        </a:solidFill>
        <a:effectLst/>
      </p:bgPr>
    </p:bg>
    <p:spTree>
      <p:nvGrpSpPr>
        <p:cNvPr id="1" name=""/>
        <p:cNvGrpSpPr/>
        <p:nvPr/>
      </p:nvGrpSpPr>
      <p:grpSpPr>
        <a:xfrm>
          <a:off x="0" y="0"/>
          <a:ext cx="0" cy="0"/>
          <a:chOff x="0" y="0"/>
          <a:chExt cx="0" cy="0"/>
        </a:xfrm>
      </p:grpSpPr>
      <p:sp>
        <p:nvSpPr>
          <p:cNvPr id="66"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69" name="PlaceHolder 1"/>
          <p:cNvSpPr>
            <a:spLocks noGrp="1"/>
          </p:cNvSpPr>
          <p:nvPr>
            <p:ph type="dt" idx="7"/>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0" name="PlaceHolder 2"/>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1" name="PlaceHolder 3"/>
          <p:cNvSpPr>
            <a:spLocks noGrp="1"/>
          </p:cNvSpPr>
          <p:nvPr>
            <p:ph type="sldNum" idx="9"/>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72"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73" name="PlaceHolder 5"/>
          <p:cNvSpPr>
            <a:spLocks noGrp="1"/>
          </p:cNvSpPr>
          <p:nvPr>
            <p:ph type="body" hasCustomPrompt="1"/>
          </p:nvPr>
        </p:nvSpPr>
        <p:spPr>
          <a:xfrm>
            <a:off x="6094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74" name="PlaceHolder 6"/>
          <p:cNvSpPr>
            <a:spLocks noGrp="1"/>
          </p:cNvSpPr>
          <p:nvPr>
            <p:ph type="body" hasCustomPrompt="1"/>
          </p:nvPr>
        </p:nvSpPr>
        <p:spPr>
          <a:xfrm>
            <a:off x="914400" y="1828800"/>
            <a:ext cx="2844360" cy="1929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75" name="PlaceHolder 7"/>
          <p:cNvSpPr>
            <a:spLocks noGrp="1"/>
          </p:cNvSpPr>
          <p:nvPr>
            <p:ph type="body" hasCustomPrompt="1"/>
          </p:nvPr>
        </p:nvSpPr>
        <p:spPr>
          <a:xfrm>
            <a:off x="914400" y="39625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76" name="PlaceHolder 8"/>
          <p:cNvSpPr>
            <a:spLocks noGrp="1"/>
          </p:cNvSpPr>
          <p:nvPr>
            <p:ph type="body" hasCustomPrompt="1"/>
          </p:nvPr>
        </p:nvSpPr>
        <p:spPr>
          <a:xfrm>
            <a:off x="914400" y="4419720"/>
            <a:ext cx="2844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77" name="PlaceHolder 9"/>
          <p:cNvSpPr>
            <a:spLocks noGrp="1"/>
          </p:cNvSpPr>
          <p:nvPr>
            <p:ph type="body" hasCustomPrompt="1"/>
          </p:nvPr>
        </p:nvSpPr>
        <p:spPr>
          <a:xfrm>
            <a:off x="436896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78" name="PlaceHolder 10"/>
          <p:cNvSpPr>
            <a:spLocks noGrp="1"/>
          </p:cNvSpPr>
          <p:nvPr>
            <p:ph type="body" hasCustomPrompt="1"/>
          </p:nvPr>
        </p:nvSpPr>
        <p:spPr>
          <a:xfrm>
            <a:off x="4673520" y="1828800"/>
            <a:ext cx="2844360" cy="1929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79" name="PlaceHolder 11"/>
          <p:cNvSpPr>
            <a:spLocks noGrp="1"/>
          </p:cNvSpPr>
          <p:nvPr>
            <p:ph type="body" hasCustomPrompt="1"/>
          </p:nvPr>
        </p:nvSpPr>
        <p:spPr>
          <a:xfrm>
            <a:off x="4673520" y="39625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80" name="PlaceHolder 12"/>
          <p:cNvSpPr>
            <a:spLocks noGrp="1"/>
          </p:cNvSpPr>
          <p:nvPr>
            <p:ph type="body" hasCustomPrompt="1"/>
          </p:nvPr>
        </p:nvSpPr>
        <p:spPr>
          <a:xfrm>
            <a:off x="4673520" y="4419720"/>
            <a:ext cx="2844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81" name="PlaceHolder 13"/>
          <p:cNvSpPr>
            <a:spLocks noGrp="1"/>
          </p:cNvSpPr>
          <p:nvPr>
            <p:ph type="body" hasCustomPrompt="1"/>
          </p:nvPr>
        </p:nvSpPr>
        <p:spPr>
          <a:xfrm>
            <a:off x="81280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82" name="PlaceHolder 14"/>
          <p:cNvSpPr>
            <a:spLocks noGrp="1"/>
          </p:cNvSpPr>
          <p:nvPr>
            <p:ph type="body" hasCustomPrompt="1"/>
          </p:nvPr>
        </p:nvSpPr>
        <p:spPr>
          <a:xfrm>
            <a:off x="8432640" y="1828800"/>
            <a:ext cx="2844360" cy="192996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83" name="PlaceHolder 15"/>
          <p:cNvSpPr>
            <a:spLocks noGrp="1"/>
          </p:cNvSpPr>
          <p:nvPr>
            <p:ph type="body" hasCustomPrompt="1"/>
          </p:nvPr>
        </p:nvSpPr>
        <p:spPr>
          <a:xfrm>
            <a:off x="8432640" y="39625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84" name="PlaceHolder 16"/>
          <p:cNvSpPr>
            <a:spLocks noGrp="1"/>
          </p:cNvSpPr>
          <p:nvPr>
            <p:ph type="body" hasCustomPrompt="1"/>
          </p:nvPr>
        </p:nvSpPr>
        <p:spPr>
          <a:xfrm>
            <a:off x="8432640" y="4419720"/>
            <a:ext cx="2844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正文页-10009_18">
    <p:bg>
      <p:bgPr>
        <a:solidFill>
          <a:srgbClr val="FFFFFF"/>
        </a:solidFill>
        <a:effectLst/>
      </p:bgPr>
    </p:bg>
    <p:spTree>
      <p:nvGrpSpPr>
        <p:cNvPr id="1" name=""/>
        <p:cNvGrpSpPr/>
        <p:nvPr/>
      </p:nvGrpSpPr>
      <p:grpSpPr>
        <a:xfrm>
          <a:off x="0" y="0"/>
          <a:ext cx="0" cy="0"/>
          <a:chOff x="0" y="0"/>
          <a:chExt cx="0" cy="0"/>
        </a:xfrm>
      </p:grpSpPr>
      <p:sp>
        <p:nvSpPr>
          <p:cNvPr id="85"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88" name="PlaceHolder 1"/>
          <p:cNvSpPr>
            <a:spLocks noGrp="1"/>
          </p:cNvSpPr>
          <p:nvPr>
            <p:ph type="dt" idx="10"/>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89" name="PlaceHolder 2"/>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90" name="PlaceHolder 3"/>
          <p:cNvSpPr>
            <a:spLocks noGrp="1"/>
          </p:cNvSpPr>
          <p:nvPr>
            <p:ph type="sldNum" idx="12"/>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91"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92" name="PlaceHolder 5"/>
          <p:cNvSpPr>
            <a:spLocks noGrp="1"/>
          </p:cNvSpPr>
          <p:nvPr>
            <p:ph type="body" hasCustomPrompt="1"/>
          </p:nvPr>
        </p:nvSpPr>
        <p:spPr>
          <a:xfrm>
            <a:off x="609480" y="1523880"/>
            <a:ext cx="3454200" cy="203148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93" name="PlaceHolder 6"/>
          <p:cNvSpPr>
            <a:spLocks noGrp="1"/>
          </p:cNvSpPr>
          <p:nvPr>
            <p:ph type="body" hasCustomPrompt="1"/>
          </p:nvPr>
        </p:nvSpPr>
        <p:spPr>
          <a:xfrm>
            <a:off x="609480" y="3860640"/>
            <a:ext cx="34542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94" name="PlaceHolder 7"/>
          <p:cNvSpPr>
            <a:spLocks noGrp="1"/>
          </p:cNvSpPr>
          <p:nvPr>
            <p:ph type="body" hasCustomPrompt="1"/>
          </p:nvPr>
        </p:nvSpPr>
        <p:spPr>
          <a:xfrm>
            <a:off x="609480" y="4419720"/>
            <a:ext cx="345420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95" name="PlaceHolder 8"/>
          <p:cNvSpPr>
            <a:spLocks noGrp="1"/>
          </p:cNvSpPr>
          <p:nvPr>
            <p:ph type="body" hasCustomPrompt="1"/>
          </p:nvPr>
        </p:nvSpPr>
        <p:spPr>
          <a:xfrm>
            <a:off x="4368960" y="1523880"/>
            <a:ext cx="3454200" cy="203148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96" name="PlaceHolder 9"/>
          <p:cNvSpPr>
            <a:spLocks noGrp="1"/>
          </p:cNvSpPr>
          <p:nvPr>
            <p:ph type="body" hasCustomPrompt="1"/>
          </p:nvPr>
        </p:nvSpPr>
        <p:spPr>
          <a:xfrm>
            <a:off x="4368960" y="3860640"/>
            <a:ext cx="34542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97" name="PlaceHolder 10"/>
          <p:cNvSpPr>
            <a:spLocks noGrp="1"/>
          </p:cNvSpPr>
          <p:nvPr>
            <p:ph type="body" hasCustomPrompt="1"/>
          </p:nvPr>
        </p:nvSpPr>
        <p:spPr>
          <a:xfrm>
            <a:off x="4368960" y="4419720"/>
            <a:ext cx="345420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98" name="PlaceHolder 11"/>
          <p:cNvSpPr>
            <a:spLocks noGrp="1"/>
          </p:cNvSpPr>
          <p:nvPr>
            <p:ph type="body" hasCustomPrompt="1"/>
          </p:nvPr>
        </p:nvSpPr>
        <p:spPr>
          <a:xfrm>
            <a:off x="8128080" y="1523880"/>
            <a:ext cx="3454200" cy="203148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99" name="PlaceHolder 12"/>
          <p:cNvSpPr>
            <a:spLocks noGrp="1"/>
          </p:cNvSpPr>
          <p:nvPr>
            <p:ph type="body" hasCustomPrompt="1"/>
          </p:nvPr>
        </p:nvSpPr>
        <p:spPr>
          <a:xfrm>
            <a:off x="8128080" y="3860640"/>
            <a:ext cx="34542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100" name="PlaceHolder 13"/>
          <p:cNvSpPr>
            <a:spLocks noGrp="1"/>
          </p:cNvSpPr>
          <p:nvPr>
            <p:ph type="body" hasCustomPrompt="1"/>
          </p:nvPr>
        </p:nvSpPr>
        <p:spPr>
          <a:xfrm>
            <a:off x="8128080" y="4419720"/>
            <a:ext cx="345420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正文页-63_24">
    <p:bg>
      <p:bgPr>
        <a:solidFill>
          <a:srgbClr val="FFFFFF"/>
        </a:solidFill>
        <a:effectLst/>
      </p:bgPr>
    </p:bg>
    <p:spTree>
      <p:nvGrpSpPr>
        <p:cNvPr id="1" name=""/>
        <p:cNvGrpSpPr/>
        <p:nvPr/>
      </p:nvGrpSpPr>
      <p:grpSpPr>
        <a:xfrm>
          <a:off x="0" y="0"/>
          <a:ext cx="0" cy="0"/>
          <a:chOff x="0" y="0"/>
          <a:chExt cx="0" cy="0"/>
        </a:xfrm>
      </p:grpSpPr>
      <p:sp>
        <p:nvSpPr>
          <p:cNvPr id="101"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04" name="PlaceHolder 1"/>
          <p:cNvSpPr>
            <a:spLocks noGrp="1"/>
          </p:cNvSpPr>
          <p:nvPr>
            <p:ph type="dt" idx="13"/>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05" name="PlaceHolder 2"/>
          <p:cNvSpPr>
            <a:spLocks noGrp="1"/>
          </p:cNvSpPr>
          <p:nvPr>
            <p:ph type="ftr" idx="1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06" name="PlaceHolder 3"/>
          <p:cNvSpPr>
            <a:spLocks noGrp="1"/>
          </p:cNvSpPr>
          <p:nvPr>
            <p:ph type="sldNum" idx="15"/>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07" name="PlaceHolder 4"/>
          <p:cNvSpPr>
            <a:spLocks noGrp="1"/>
          </p:cNvSpPr>
          <p:nvPr>
            <p:ph type="title" hasCustomPrompt="1"/>
          </p:nvPr>
        </p:nvSpPr>
        <p:spPr>
          <a:xfrm>
            <a:off x="609480" y="3784680"/>
            <a:ext cx="3428640" cy="121896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08" name="PlaceHolder 5"/>
          <p:cNvSpPr>
            <a:spLocks noGrp="1"/>
          </p:cNvSpPr>
          <p:nvPr>
            <p:ph type="body" hasCustomPrompt="1"/>
          </p:nvPr>
        </p:nvSpPr>
        <p:spPr>
          <a:xfrm>
            <a:off x="609480" y="609480"/>
            <a:ext cx="10972440" cy="26413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09" name="PlaceHolder 6"/>
          <p:cNvSpPr>
            <a:spLocks noGrp="1"/>
          </p:cNvSpPr>
          <p:nvPr>
            <p:ph type="body" hasCustomPrompt="1"/>
          </p:nvPr>
        </p:nvSpPr>
        <p:spPr>
          <a:xfrm>
            <a:off x="4648320" y="386064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0" name="PlaceHolder 7"/>
          <p:cNvSpPr>
            <a:spLocks noGrp="1"/>
          </p:cNvSpPr>
          <p:nvPr>
            <p:ph type="body" hasCustomPrompt="1"/>
          </p:nvPr>
        </p:nvSpPr>
        <p:spPr>
          <a:xfrm>
            <a:off x="4648320" y="4419720"/>
            <a:ext cx="19047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1" name="PlaceHolder 8"/>
          <p:cNvSpPr>
            <a:spLocks noGrp="1"/>
          </p:cNvSpPr>
          <p:nvPr>
            <p:ph type="body" hasCustomPrompt="1"/>
          </p:nvPr>
        </p:nvSpPr>
        <p:spPr>
          <a:xfrm>
            <a:off x="7162920" y="386064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2" name="PlaceHolder 9"/>
          <p:cNvSpPr>
            <a:spLocks noGrp="1"/>
          </p:cNvSpPr>
          <p:nvPr>
            <p:ph type="body" hasCustomPrompt="1"/>
          </p:nvPr>
        </p:nvSpPr>
        <p:spPr>
          <a:xfrm>
            <a:off x="7162920" y="4419720"/>
            <a:ext cx="19047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3" name="PlaceHolder 10"/>
          <p:cNvSpPr>
            <a:spLocks noGrp="1"/>
          </p:cNvSpPr>
          <p:nvPr>
            <p:ph type="body" hasCustomPrompt="1"/>
          </p:nvPr>
        </p:nvSpPr>
        <p:spPr>
          <a:xfrm>
            <a:off x="9677520" y="386064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4" name="PlaceHolder 11"/>
          <p:cNvSpPr>
            <a:spLocks noGrp="1"/>
          </p:cNvSpPr>
          <p:nvPr>
            <p:ph type="body" hasCustomPrompt="1"/>
          </p:nvPr>
        </p:nvSpPr>
        <p:spPr>
          <a:xfrm>
            <a:off x="9677520" y="4419720"/>
            <a:ext cx="19047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正文页-2_18">
    <p:bg>
      <p:bgPr>
        <a:solidFill>
          <a:srgbClr val="FFFFFF"/>
        </a:solidFill>
        <a:effectLst/>
      </p:bgPr>
    </p:bg>
    <p:spTree>
      <p:nvGrpSpPr>
        <p:cNvPr id="1" name=""/>
        <p:cNvGrpSpPr/>
        <p:nvPr/>
      </p:nvGrpSpPr>
      <p:grpSpPr>
        <a:xfrm>
          <a:off x="0" y="0"/>
          <a:ext cx="0" cy="0"/>
          <a:chOff x="0" y="0"/>
          <a:chExt cx="0" cy="0"/>
        </a:xfrm>
      </p:grpSpPr>
      <p:sp>
        <p:nvSpPr>
          <p:cNvPr id="115"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6"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7"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18" name="PlaceHolder 1"/>
          <p:cNvSpPr>
            <a:spLocks noGrp="1"/>
          </p:cNvSpPr>
          <p:nvPr>
            <p:ph type="dt" idx="16"/>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9" name="PlaceHolder 2"/>
          <p:cNvSpPr>
            <a:spLocks noGrp="1"/>
          </p:cNvSpPr>
          <p:nvPr>
            <p:ph type="ftr" idx="1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20" name="PlaceHolder 3"/>
          <p:cNvSpPr>
            <a:spLocks noGrp="1"/>
          </p:cNvSpPr>
          <p:nvPr>
            <p:ph type="sldNum" idx="18"/>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21"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22" name="PlaceHolder 5"/>
          <p:cNvSpPr>
            <a:spLocks noGrp="1"/>
          </p:cNvSpPr>
          <p:nvPr>
            <p:ph type="body" hasCustomPrompt="1"/>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3" name="PlaceHolder 6"/>
          <p:cNvSpPr>
            <a:spLocks noGrp="1"/>
          </p:cNvSpPr>
          <p:nvPr>
            <p:ph type="body" hasCustomPrompt="1"/>
          </p:nvPr>
        </p:nvSpPr>
        <p:spPr>
          <a:xfrm>
            <a:off x="6094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24" name="PlaceHolder 7"/>
          <p:cNvSpPr>
            <a:spLocks noGrp="1"/>
          </p:cNvSpPr>
          <p:nvPr>
            <p:ph type="body" hasCustomPrompt="1"/>
          </p:nvPr>
        </p:nvSpPr>
        <p:spPr>
          <a:xfrm>
            <a:off x="91440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25" name="PlaceHolder 8"/>
          <p:cNvSpPr>
            <a:spLocks noGrp="1"/>
          </p:cNvSpPr>
          <p:nvPr>
            <p:ph type="body" hasCustomPrompt="1"/>
          </p:nvPr>
        </p:nvSpPr>
        <p:spPr>
          <a:xfrm>
            <a:off x="91440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26" name="PlaceHolder 9"/>
          <p:cNvSpPr>
            <a:spLocks noGrp="1"/>
          </p:cNvSpPr>
          <p:nvPr>
            <p:ph type="body" hasCustomPrompt="1"/>
          </p:nvPr>
        </p:nvSpPr>
        <p:spPr>
          <a:xfrm>
            <a:off x="4368960" y="3556080"/>
            <a:ext cx="3454200" cy="26920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7" name="PlaceHolder 10"/>
          <p:cNvSpPr>
            <a:spLocks noGrp="1"/>
          </p:cNvSpPr>
          <p:nvPr>
            <p:ph type="body" hasCustomPrompt="1"/>
          </p:nvPr>
        </p:nvSpPr>
        <p:spPr>
          <a:xfrm>
            <a:off x="436896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28" name="PlaceHolder 11"/>
          <p:cNvSpPr>
            <a:spLocks noGrp="1"/>
          </p:cNvSpPr>
          <p:nvPr>
            <p:ph type="body" hasCustomPrompt="1"/>
          </p:nvPr>
        </p:nvSpPr>
        <p:spPr>
          <a:xfrm>
            <a:off x="467352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29" name="PlaceHolder 12"/>
          <p:cNvSpPr>
            <a:spLocks noGrp="1"/>
          </p:cNvSpPr>
          <p:nvPr>
            <p:ph type="body" hasCustomPrompt="1"/>
          </p:nvPr>
        </p:nvSpPr>
        <p:spPr>
          <a:xfrm>
            <a:off x="467352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30" name="PlaceHolder 13"/>
          <p:cNvSpPr>
            <a:spLocks noGrp="1"/>
          </p:cNvSpPr>
          <p:nvPr>
            <p:ph type="body" hasCustomPrompt="1"/>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1" name="PlaceHolder 14"/>
          <p:cNvSpPr>
            <a:spLocks noGrp="1"/>
          </p:cNvSpPr>
          <p:nvPr>
            <p:ph type="body" hasCustomPrompt="1"/>
          </p:nvPr>
        </p:nvSpPr>
        <p:spPr>
          <a:xfrm>
            <a:off x="81280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32" name="PlaceHolder 15"/>
          <p:cNvSpPr>
            <a:spLocks noGrp="1"/>
          </p:cNvSpPr>
          <p:nvPr>
            <p:ph type="body" hasCustomPrompt="1"/>
          </p:nvPr>
        </p:nvSpPr>
        <p:spPr>
          <a:xfrm>
            <a:off x="843264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33" name="PlaceHolder 16"/>
          <p:cNvSpPr>
            <a:spLocks noGrp="1"/>
          </p:cNvSpPr>
          <p:nvPr>
            <p:ph type="body" hasCustomPrompt="1"/>
          </p:nvPr>
        </p:nvSpPr>
        <p:spPr>
          <a:xfrm>
            <a:off x="843264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正文页-39_18">
    <p:bg>
      <p:bgPr>
        <a:solidFill>
          <a:srgbClr val="FFFFFF"/>
        </a:solidFill>
        <a:effectLst/>
      </p:bgPr>
    </p:bg>
    <p:spTree>
      <p:nvGrpSpPr>
        <p:cNvPr id="1" name=""/>
        <p:cNvGrpSpPr/>
        <p:nvPr/>
      </p:nvGrpSpPr>
      <p:grpSpPr>
        <a:xfrm>
          <a:off x="0" y="0"/>
          <a:ext cx="0" cy="0"/>
          <a:chOff x="0" y="0"/>
          <a:chExt cx="0" cy="0"/>
        </a:xfrm>
      </p:grpSpPr>
      <p:sp>
        <p:nvSpPr>
          <p:cNvPr id="13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3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3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37" name="PlaceHolder 1"/>
          <p:cNvSpPr>
            <a:spLocks noGrp="1"/>
          </p:cNvSpPr>
          <p:nvPr>
            <p:ph type="dt" idx="19"/>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38" name="PlaceHolder 2"/>
          <p:cNvSpPr>
            <a:spLocks noGrp="1"/>
          </p:cNvSpPr>
          <p:nvPr>
            <p:ph type="ftr" idx="2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39" name="PlaceHolder 3"/>
          <p:cNvSpPr>
            <a:spLocks noGrp="1"/>
          </p:cNvSpPr>
          <p:nvPr>
            <p:ph type="sldNum" idx="21"/>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40"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41" name="PlaceHolder 5"/>
          <p:cNvSpPr>
            <a:spLocks noGrp="1"/>
          </p:cNvSpPr>
          <p:nvPr>
            <p:ph type="body" hasCustomPrompt="1"/>
          </p:nvPr>
        </p:nvSpPr>
        <p:spPr>
          <a:xfrm>
            <a:off x="6094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2" name="PlaceHolder 6"/>
          <p:cNvSpPr>
            <a:spLocks noGrp="1"/>
          </p:cNvSpPr>
          <p:nvPr>
            <p:ph type="body" hasCustomPrompt="1"/>
          </p:nvPr>
        </p:nvSpPr>
        <p:spPr>
          <a:xfrm>
            <a:off x="1879560" y="210816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43" name="PlaceHolder 7"/>
          <p:cNvSpPr>
            <a:spLocks noGrp="1"/>
          </p:cNvSpPr>
          <p:nvPr>
            <p:ph type="body" hasCustomPrompt="1"/>
          </p:nvPr>
        </p:nvSpPr>
        <p:spPr>
          <a:xfrm>
            <a:off x="1015920" y="3276720"/>
            <a:ext cx="264132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44" name="PlaceHolder 8"/>
          <p:cNvSpPr>
            <a:spLocks noGrp="1"/>
          </p:cNvSpPr>
          <p:nvPr>
            <p:ph type="body" hasCustomPrompt="1"/>
          </p:nvPr>
        </p:nvSpPr>
        <p:spPr>
          <a:xfrm>
            <a:off x="1015920" y="3835440"/>
            <a:ext cx="264132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45" name="PlaceHolder 9"/>
          <p:cNvSpPr>
            <a:spLocks noGrp="1"/>
          </p:cNvSpPr>
          <p:nvPr>
            <p:ph type="body" hasCustomPrompt="1"/>
          </p:nvPr>
        </p:nvSpPr>
        <p:spPr>
          <a:xfrm>
            <a:off x="436896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6" name="PlaceHolder 10"/>
          <p:cNvSpPr>
            <a:spLocks noGrp="1"/>
          </p:cNvSpPr>
          <p:nvPr>
            <p:ph type="body" hasCustomPrompt="1"/>
          </p:nvPr>
        </p:nvSpPr>
        <p:spPr>
          <a:xfrm>
            <a:off x="5638680" y="210816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47" name="PlaceHolder 11"/>
          <p:cNvSpPr>
            <a:spLocks noGrp="1"/>
          </p:cNvSpPr>
          <p:nvPr>
            <p:ph type="body" hasCustomPrompt="1"/>
          </p:nvPr>
        </p:nvSpPr>
        <p:spPr>
          <a:xfrm>
            <a:off x="4775040" y="3276720"/>
            <a:ext cx="264132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48" name="PlaceHolder 12"/>
          <p:cNvSpPr>
            <a:spLocks noGrp="1"/>
          </p:cNvSpPr>
          <p:nvPr>
            <p:ph type="body" hasCustomPrompt="1"/>
          </p:nvPr>
        </p:nvSpPr>
        <p:spPr>
          <a:xfrm>
            <a:off x="4775040" y="3835440"/>
            <a:ext cx="264132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49" name="PlaceHolder 13"/>
          <p:cNvSpPr>
            <a:spLocks noGrp="1"/>
          </p:cNvSpPr>
          <p:nvPr>
            <p:ph type="body" hasCustomPrompt="1"/>
          </p:nvPr>
        </p:nvSpPr>
        <p:spPr>
          <a:xfrm>
            <a:off x="81280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0" name="PlaceHolder 14"/>
          <p:cNvSpPr>
            <a:spLocks noGrp="1"/>
          </p:cNvSpPr>
          <p:nvPr>
            <p:ph type="body" hasCustomPrompt="1"/>
          </p:nvPr>
        </p:nvSpPr>
        <p:spPr>
          <a:xfrm>
            <a:off x="9398160" y="210816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51" name="PlaceHolder 15"/>
          <p:cNvSpPr>
            <a:spLocks noGrp="1"/>
          </p:cNvSpPr>
          <p:nvPr>
            <p:ph type="body" hasCustomPrompt="1"/>
          </p:nvPr>
        </p:nvSpPr>
        <p:spPr>
          <a:xfrm>
            <a:off x="8534520" y="3276720"/>
            <a:ext cx="264132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52" name="PlaceHolder 16"/>
          <p:cNvSpPr>
            <a:spLocks noGrp="1"/>
          </p:cNvSpPr>
          <p:nvPr>
            <p:ph type="body" hasCustomPrompt="1"/>
          </p:nvPr>
        </p:nvSpPr>
        <p:spPr>
          <a:xfrm>
            <a:off x="8534520" y="3835440"/>
            <a:ext cx="264132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正文页-26_18">
    <p:bg>
      <p:bgPr>
        <a:solidFill>
          <a:srgbClr val="FFFFFF"/>
        </a:solidFill>
        <a:effectLst/>
      </p:bgPr>
    </p:bg>
    <p:spTree>
      <p:nvGrpSpPr>
        <p:cNvPr id="1" name=""/>
        <p:cNvGrpSpPr/>
        <p:nvPr/>
      </p:nvGrpSpPr>
      <p:grpSpPr>
        <a:xfrm>
          <a:off x="0" y="0"/>
          <a:ext cx="0" cy="0"/>
          <a:chOff x="0" y="0"/>
          <a:chExt cx="0" cy="0"/>
        </a:xfrm>
      </p:grpSpPr>
      <p:sp>
        <p:nvSpPr>
          <p:cNvPr id="153"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54"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55"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56" name="PlaceHolder 1"/>
          <p:cNvSpPr>
            <a:spLocks noGrp="1"/>
          </p:cNvSpPr>
          <p:nvPr>
            <p:ph type="dt" idx="22"/>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57" name="PlaceHolder 2"/>
          <p:cNvSpPr>
            <a:spLocks noGrp="1"/>
          </p:cNvSpPr>
          <p:nvPr>
            <p:ph type="ftr" idx="2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58" name="PlaceHolder 3"/>
          <p:cNvSpPr>
            <a:spLocks noGrp="1"/>
          </p:cNvSpPr>
          <p:nvPr>
            <p:ph type="sldNum" idx="24"/>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59"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60" name="PlaceHolder 5"/>
          <p:cNvSpPr>
            <a:spLocks noGrp="1"/>
          </p:cNvSpPr>
          <p:nvPr>
            <p:ph type="body" hasCustomPrompt="1"/>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61" name="PlaceHolder 6"/>
          <p:cNvSpPr>
            <a:spLocks noGrp="1"/>
          </p:cNvSpPr>
          <p:nvPr>
            <p:ph type="body" hasCustomPrompt="1"/>
          </p:nvPr>
        </p:nvSpPr>
        <p:spPr>
          <a:xfrm>
            <a:off x="6094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62" name="PlaceHolder 7"/>
          <p:cNvSpPr>
            <a:spLocks noGrp="1"/>
          </p:cNvSpPr>
          <p:nvPr>
            <p:ph type="body" hasCustomPrompt="1"/>
          </p:nvPr>
        </p:nvSpPr>
        <p:spPr>
          <a:xfrm>
            <a:off x="91440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63" name="PlaceHolder 8"/>
          <p:cNvSpPr>
            <a:spLocks noGrp="1"/>
          </p:cNvSpPr>
          <p:nvPr>
            <p:ph type="body" hasCustomPrompt="1"/>
          </p:nvPr>
        </p:nvSpPr>
        <p:spPr>
          <a:xfrm>
            <a:off x="91440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64" name="PlaceHolder 9"/>
          <p:cNvSpPr>
            <a:spLocks noGrp="1"/>
          </p:cNvSpPr>
          <p:nvPr>
            <p:ph type="body" hasCustomPrompt="1"/>
          </p:nvPr>
        </p:nvSpPr>
        <p:spPr>
          <a:xfrm>
            <a:off x="4368960" y="15238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65" name="PlaceHolder 10"/>
          <p:cNvSpPr>
            <a:spLocks noGrp="1"/>
          </p:cNvSpPr>
          <p:nvPr>
            <p:ph type="body" hasCustomPrompt="1"/>
          </p:nvPr>
        </p:nvSpPr>
        <p:spPr>
          <a:xfrm>
            <a:off x="4368960" y="421632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66" name="PlaceHolder 11"/>
          <p:cNvSpPr>
            <a:spLocks noGrp="1"/>
          </p:cNvSpPr>
          <p:nvPr>
            <p:ph type="body" hasCustomPrompt="1"/>
          </p:nvPr>
        </p:nvSpPr>
        <p:spPr>
          <a:xfrm>
            <a:off x="4673520" y="172728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67" name="PlaceHolder 12"/>
          <p:cNvSpPr>
            <a:spLocks noGrp="1"/>
          </p:cNvSpPr>
          <p:nvPr>
            <p:ph type="body" hasCustomPrompt="1"/>
          </p:nvPr>
        </p:nvSpPr>
        <p:spPr>
          <a:xfrm>
            <a:off x="4673520" y="218448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68" name="PlaceHolder 13"/>
          <p:cNvSpPr>
            <a:spLocks noGrp="1"/>
          </p:cNvSpPr>
          <p:nvPr>
            <p:ph type="body" hasCustomPrompt="1"/>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69" name="PlaceHolder 14"/>
          <p:cNvSpPr>
            <a:spLocks noGrp="1"/>
          </p:cNvSpPr>
          <p:nvPr>
            <p:ph type="body" hasCustomPrompt="1"/>
          </p:nvPr>
        </p:nvSpPr>
        <p:spPr>
          <a:xfrm>
            <a:off x="81280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70" name="PlaceHolder 15"/>
          <p:cNvSpPr>
            <a:spLocks noGrp="1"/>
          </p:cNvSpPr>
          <p:nvPr>
            <p:ph type="body" hasCustomPrompt="1"/>
          </p:nvPr>
        </p:nvSpPr>
        <p:spPr>
          <a:xfrm>
            <a:off x="843264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71" name="PlaceHolder 16"/>
          <p:cNvSpPr>
            <a:spLocks noGrp="1"/>
          </p:cNvSpPr>
          <p:nvPr>
            <p:ph type="body" hasCustomPrompt="1"/>
          </p:nvPr>
        </p:nvSpPr>
        <p:spPr>
          <a:xfrm>
            <a:off x="843264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正文页-42_23">
    <p:bg>
      <p:bgPr>
        <a:solidFill>
          <a:srgbClr val="FFFFFF"/>
        </a:solidFill>
        <a:effectLst/>
      </p:bgPr>
    </p:bg>
    <p:spTree>
      <p:nvGrpSpPr>
        <p:cNvPr id="1" name=""/>
        <p:cNvGrpSpPr/>
        <p:nvPr/>
      </p:nvGrpSpPr>
      <p:grpSpPr>
        <a:xfrm>
          <a:off x="0" y="0"/>
          <a:ext cx="0" cy="0"/>
          <a:chOff x="0" y="0"/>
          <a:chExt cx="0" cy="0"/>
        </a:xfrm>
      </p:grpSpPr>
      <p:sp>
        <p:nvSpPr>
          <p:cNvPr id="172"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73"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74"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75" name="PlaceHolder 1"/>
          <p:cNvSpPr>
            <a:spLocks noGrp="1"/>
          </p:cNvSpPr>
          <p:nvPr>
            <p:ph type="dt" idx="25"/>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76"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77" name="PlaceHolder 3"/>
          <p:cNvSpPr>
            <a:spLocks noGrp="1"/>
          </p:cNvSpPr>
          <p:nvPr>
            <p:ph type="sldNum" idx="27"/>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78"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79" name="PlaceHolder 5"/>
          <p:cNvSpPr>
            <a:spLocks noGrp="1"/>
          </p:cNvSpPr>
          <p:nvPr>
            <p:ph type="body" hasCustomPrompt="1"/>
          </p:nvPr>
        </p:nvSpPr>
        <p:spPr>
          <a:xfrm>
            <a:off x="609480" y="1523880"/>
            <a:ext cx="10972440" cy="223488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80" name="PlaceHolder 6"/>
          <p:cNvSpPr>
            <a:spLocks noGrp="1"/>
          </p:cNvSpPr>
          <p:nvPr>
            <p:ph type="body" hasCustomPrompt="1"/>
          </p:nvPr>
        </p:nvSpPr>
        <p:spPr>
          <a:xfrm>
            <a:off x="60948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81" name="PlaceHolder 7"/>
          <p:cNvSpPr>
            <a:spLocks noGrp="1"/>
          </p:cNvSpPr>
          <p:nvPr>
            <p:ph type="body" hasCustomPrompt="1"/>
          </p:nvPr>
        </p:nvSpPr>
        <p:spPr>
          <a:xfrm>
            <a:off x="762120" y="4216320"/>
            <a:ext cx="2133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82" name="PlaceHolder 8"/>
          <p:cNvSpPr>
            <a:spLocks noGrp="1"/>
          </p:cNvSpPr>
          <p:nvPr>
            <p:ph type="body" hasCustomPrompt="1"/>
          </p:nvPr>
        </p:nvSpPr>
        <p:spPr>
          <a:xfrm>
            <a:off x="762120" y="4724280"/>
            <a:ext cx="2133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83" name="PlaceHolder 9"/>
          <p:cNvSpPr>
            <a:spLocks noGrp="1"/>
          </p:cNvSpPr>
          <p:nvPr>
            <p:ph type="body" hasCustomPrompt="1"/>
          </p:nvPr>
        </p:nvSpPr>
        <p:spPr>
          <a:xfrm>
            <a:off x="350532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84" name="PlaceHolder 10"/>
          <p:cNvSpPr>
            <a:spLocks noGrp="1"/>
          </p:cNvSpPr>
          <p:nvPr>
            <p:ph type="body" hasCustomPrompt="1"/>
          </p:nvPr>
        </p:nvSpPr>
        <p:spPr>
          <a:xfrm>
            <a:off x="3657600" y="4216320"/>
            <a:ext cx="2133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85" name="PlaceHolder 11"/>
          <p:cNvSpPr>
            <a:spLocks noGrp="1"/>
          </p:cNvSpPr>
          <p:nvPr>
            <p:ph type="body" hasCustomPrompt="1"/>
          </p:nvPr>
        </p:nvSpPr>
        <p:spPr>
          <a:xfrm>
            <a:off x="3657600" y="4724280"/>
            <a:ext cx="2133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86" name="PlaceHolder 12"/>
          <p:cNvSpPr>
            <a:spLocks noGrp="1"/>
          </p:cNvSpPr>
          <p:nvPr>
            <p:ph type="body" hasCustomPrompt="1"/>
          </p:nvPr>
        </p:nvSpPr>
        <p:spPr>
          <a:xfrm>
            <a:off x="640080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87" name="PlaceHolder 13"/>
          <p:cNvSpPr>
            <a:spLocks noGrp="1"/>
          </p:cNvSpPr>
          <p:nvPr>
            <p:ph type="body" hasCustomPrompt="1"/>
          </p:nvPr>
        </p:nvSpPr>
        <p:spPr>
          <a:xfrm>
            <a:off x="6553080" y="4216320"/>
            <a:ext cx="2133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88" name="PlaceHolder 14"/>
          <p:cNvSpPr>
            <a:spLocks noGrp="1"/>
          </p:cNvSpPr>
          <p:nvPr>
            <p:ph type="body" hasCustomPrompt="1"/>
          </p:nvPr>
        </p:nvSpPr>
        <p:spPr>
          <a:xfrm>
            <a:off x="6553080" y="4724280"/>
            <a:ext cx="2133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89" name="PlaceHolder 15"/>
          <p:cNvSpPr>
            <a:spLocks noGrp="1"/>
          </p:cNvSpPr>
          <p:nvPr>
            <p:ph type="body" hasCustomPrompt="1"/>
          </p:nvPr>
        </p:nvSpPr>
        <p:spPr>
          <a:xfrm>
            <a:off x="929628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90" name="PlaceHolder 16"/>
          <p:cNvSpPr>
            <a:spLocks noGrp="1"/>
          </p:cNvSpPr>
          <p:nvPr>
            <p:ph type="body" hasCustomPrompt="1"/>
          </p:nvPr>
        </p:nvSpPr>
        <p:spPr>
          <a:xfrm>
            <a:off x="9448920" y="4216320"/>
            <a:ext cx="2133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91" name="PlaceHolder 17"/>
          <p:cNvSpPr>
            <a:spLocks noGrp="1"/>
          </p:cNvSpPr>
          <p:nvPr>
            <p:ph type="body" hasCustomPrompt="1"/>
          </p:nvPr>
        </p:nvSpPr>
        <p:spPr>
          <a:xfrm>
            <a:off x="9448920" y="4724280"/>
            <a:ext cx="2133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mediaAndTx" preserve="1">
  <p:cSld name="内容">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838080" y="523080"/>
            <a:ext cx="10515240" cy="5811480"/>
          </a:xfrm>
          <a:prstGeom prst="rect">
            <a:avLst/>
          </a:prstGeom>
          <a:noFill/>
          <a:ln w="0">
            <a:noFill/>
          </a:ln>
        </p:spPr>
        <p:txBody>
          <a:bodyPr lIns="91440" tIns="45720" rIns="91440" bIns="45720" anchor="t">
            <a:noAutofit/>
          </a:bodyPr>
          <a:p>
            <a:pPr indent="0" defTabSz="914400">
              <a:lnSpc>
                <a:spcPct val="100000"/>
              </a:lnSpc>
              <a:buNone/>
            </a:pPr>
            <a:r>
              <a:rPr lang="zh-CN" sz="1800" b="0" u="none" strike="noStrike">
                <a:solidFill>
                  <a:schemeClr val="dk1"/>
                </a:solidFill>
                <a:effectLst/>
                <a:uFillTx/>
                <a:latin typeface="微软雅黑" panose="020B0503020204020204" charset="-122"/>
              </a:rPr>
              <a:t>单击此处编辑母版文本样式</a:t>
            </a:r>
            <a:endParaRPr lang="en-US" sz="1800" b="0" u="none" strike="noStrike">
              <a:solidFill>
                <a:schemeClr val="dk1"/>
              </a:solidFill>
              <a:effectLst/>
              <a:uFillTx/>
              <a:latin typeface="微软雅黑" panose="020B0503020204020204" charset="-122"/>
            </a:endParaRPr>
          </a:p>
          <a:p>
            <a:pPr marL="457200" indent="0" defTabSz="914400">
              <a:lnSpc>
                <a:spcPct val="100000"/>
              </a:lnSpc>
              <a:buNone/>
            </a:pPr>
            <a:r>
              <a:rPr lang="zh-CN" sz="1800" b="0" u="none" strike="noStrike">
                <a:solidFill>
                  <a:schemeClr val="dk1"/>
                </a:solidFill>
                <a:effectLst/>
                <a:uFillTx/>
                <a:latin typeface="微软雅黑" panose="020B0503020204020204" charset="-122"/>
              </a:rPr>
              <a:t>第二级</a:t>
            </a:r>
            <a:endParaRPr lang="en-US" sz="1800" b="0" u="none" strike="noStrike">
              <a:solidFill>
                <a:schemeClr val="dk1"/>
              </a:solidFill>
              <a:effectLst/>
              <a:uFillTx/>
              <a:latin typeface="微软雅黑" panose="020B0503020204020204" charset="-122"/>
            </a:endParaRPr>
          </a:p>
          <a:p>
            <a:pPr marL="914400" indent="0" defTabSz="914400">
              <a:lnSpc>
                <a:spcPct val="100000"/>
              </a:lnSpc>
              <a:buNone/>
            </a:pPr>
            <a:r>
              <a:rPr lang="zh-CN" sz="1800" b="0" u="none" strike="noStrike">
                <a:solidFill>
                  <a:schemeClr val="dk1"/>
                </a:solidFill>
                <a:effectLst/>
                <a:uFillTx/>
                <a:latin typeface="微软雅黑" panose="020B0503020204020204" charset="-122"/>
              </a:rPr>
              <a:t>第三级</a:t>
            </a:r>
            <a:endParaRPr lang="en-US" sz="1800" b="0" u="none" strike="noStrike">
              <a:solidFill>
                <a:schemeClr val="dk1"/>
              </a:solidFill>
              <a:effectLst/>
              <a:uFillTx/>
              <a:latin typeface="微软雅黑" panose="020B0503020204020204" charset="-122"/>
            </a:endParaRPr>
          </a:p>
          <a:p>
            <a:pPr marL="1371600" indent="0" defTabSz="914400">
              <a:lnSpc>
                <a:spcPct val="100000"/>
              </a:lnSpc>
              <a:buNone/>
            </a:pPr>
            <a:r>
              <a:rPr lang="zh-CN" sz="1800" b="0" u="none" strike="noStrike">
                <a:solidFill>
                  <a:schemeClr val="dk1"/>
                </a:solidFill>
                <a:effectLst/>
                <a:uFillTx/>
                <a:latin typeface="微软雅黑" panose="020B0503020204020204" charset="-122"/>
              </a:rPr>
              <a:t>第四级</a:t>
            </a:r>
            <a:endParaRPr lang="en-US" sz="1800" b="0" u="none" strike="noStrike">
              <a:solidFill>
                <a:schemeClr val="dk1"/>
              </a:solidFill>
              <a:effectLst/>
              <a:uFillTx/>
              <a:latin typeface="微软雅黑" panose="020B0503020204020204" charset="-122"/>
            </a:endParaRPr>
          </a:p>
          <a:p>
            <a:pPr marL="1828800" indent="0" defTabSz="914400">
              <a:lnSpc>
                <a:spcPct val="100000"/>
              </a:lnSpc>
              <a:buNone/>
            </a:pPr>
            <a:r>
              <a:rPr lang="zh-CN" sz="1800" b="0" u="none" strike="noStrike">
                <a:solidFill>
                  <a:schemeClr val="dk1"/>
                </a:solidFill>
                <a:effectLst/>
                <a:uFillTx/>
                <a:latin typeface="微软雅黑" panose="020B0503020204020204" charset="-122"/>
              </a:rPr>
              <a:t>第五级</a:t>
            </a:r>
            <a:endParaRPr lang="en-US" sz="18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正文页-10014_23">
    <p:bg>
      <p:bgPr>
        <a:solidFill>
          <a:srgbClr val="FFFFFF"/>
        </a:solidFill>
        <a:effectLst/>
      </p:bgPr>
    </p:bg>
    <p:spTree>
      <p:nvGrpSpPr>
        <p:cNvPr id="1" name=""/>
        <p:cNvGrpSpPr/>
        <p:nvPr/>
      </p:nvGrpSpPr>
      <p:grpSpPr>
        <a:xfrm>
          <a:off x="0" y="0"/>
          <a:ext cx="0" cy="0"/>
          <a:chOff x="0" y="0"/>
          <a:chExt cx="0" cy="0"/>
        </a:xfrm>
      </p:grpSpPr>
      <p:sp>
        <p:nvSpPr>
          <p:cNvPr id="192"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93"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94"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95" name="PlaceHolder 1"/>
          <p:cNvSpPr>
            <a:spLocks noGrp="1"/>
          </p:cNvSpPr>
          <p:nvPr>
            <p:ph type="dt" idx="28"/>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96" name="PlaceHolder 2"/>
          <p:cNvSpPr>
            <a:spLocks noGrp="1"/>
          </p:cNvSpPr>
          <p:nvPr>
            <p:ph type="ftr" idx="2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97" name="PlaceHolder 3"/>
          <p:cNvSpPr>
            <a:spLocks noGrp="1"/>
          </p:cNvSpPr>
          <p:nvPr>
            <p:ph type="sldNum" idx="30"/>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98"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99" name="PlaceHolder 5"/>
          <p:cNvSpPr>
            <a:spLocks noGrp="1"/>
          </p:cNvSpPr>
          <p:nvPr>
            <p:ph type="body" hasCustomPrompt="1"/>
          </p:nvPr>
        </p:nvSpPr>
        <p:spPr>
          <a:xfrm>
            <a:off x="609480" y="1523880"/>
            <a:ext cx="2437920" cy="22093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00" name="PlaceHolder 6"/>
          <p:cNvSpPr>
            <a:spLocks noGrp="1"/>
          </p:cNvSpPr>
          <p:nvPr>
            <p:ph type="body" hasCustomPrompt="1"/>
          </p:nvPr>
        </p:nvSpPr>
        <p:spPr>
          <a:xfrm>
            <a:off x="3352680" y="1587600"/>
            <a:ext cx="25905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01" name="PlaceHolder 7"/>
          <p:cNvSpPr>
            <a:spLocks noGrp="1"/>
          </p:cNvSpPr>
          <p:nvPr>
            <p:ph type="body" hasCustomPrompt="1"/>
          </p:nvPr>
        </p:nvSpPr>
        <p:spPr>
          <a:xfrm>
            <a:off x="3352680" y="2146320"/>
            <a:ext cx="25905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02" name="PlaceHolder 8"/>
          <p:cNvSpPr>
            <a:spLocks noGrp="1"/>
          </p:cNvSpPr>
          <p:nvPr>
            <p:ph type="body" hasCustomPrompt="1"/>
          </p:nvPr>
        </p:nvSpPr>
        <p:spPr>
          <a:xfrm>
            <a:off x="6248520" y="1523880"/>
            <a:ext cx="2437920" cy="22093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03" name="PlaceHolder 9"/>
          <p:cNvSpPr>
            <a:spLocks noGrp="1"/>
          </p:cNvSpPr>
          <p:nvPr>
            <p:ph type="body" hasCustomPrompt="1"/>
          </p:nvPr>
        </p:nvSpPr>
        <p:spPr>
          <a:xfrm>
            <a:off x="8991720" y="1587600"/>
            <a:ext cx="25905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04" name="PlaceHolder 10"/>
          <p:cNvSpPr>
            <a:spLocks noGrp="1"/>
          </p:cNvSpPr>
          <p:nvPr>
            <p:ph type="body" hasCustomPrompt="1"/>
          </p:nvPr>
        </p:nvSpPr>
        <p:spPr>
          <a:xfrm>
            <a:off x="8991720" y="2146320"/>
            <a:ext cx="25905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05" name="PlaceHolder 11"/>
          <p:cNvSpPr>
            <a:spLocks noGrp="1"/>
          </p:cNvSpPr>
          <p:nvPr>
            <p:ph type="body" hasCustomPrompt="1"/>
          </p:nvPr>
        </p:nvSpPr>
        <p:spPr>
          <a:xfrm>
            <a:off x="609480" y="4038480"/>
            <a:ext cx="2437920" cy="22093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06" name="PlaceHolder 12"/>
          <p:cNvSpPr>
            <a:spLocks noGrp="1"/>
          </p:cNvSpPr>
          <p:nvPr>
            <p:ph type="body" hasCustomPrompt="1"/>
          </p:nvPr>
        </p:nvSpPr>
        <p:spPr>
          <a:xfrm>
            <a:off x="3352680" y="4102200"/>
            <a:ext cx="25905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07" name="PlaceHolder 13"/>
          <p:cNvSpPr>
            <a:spLocks noGrp="1"/>
          </p:cNvSpPr>
          <p:nvPr>
            <p:ph type="body" hasCustomPrompt="1"/>
          </p:nvPr>
        </p:nvSpPr>
        <p:spPr>
          <a:xfrm>
            <a:off x="3352680" y="4660920"/>
            <a:ext cx="25905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08" name="PlaceHolder 14"/>
          <p:cNvSpPr>
            <a:spLocks noGrp="1"/>
          </p:cNvSpPr>
          <p:nvPr>
            <p:ph type="body" hasCustomPrompt="1"/>
          </p:nvPr>
        </p:nvSpPr>
        <p:spPr>
          <a:xfrm>
            <a:off x="6248520" y="4038480"/>
            <a:ext cx="2437920" cy="22093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09" name="PlaceHolder 15"/>
          <p:cNvSpPr>
            <a:spLocks noGrp="1"/>
          </p:cNvSpPr>
          <p:nvPr>
            <p:ph type="body" hasCustomPrompt="1"/>
          </p:nvPr>
        </p:nvSpPr>
        <p:spPr>
          <a:xfrm>
            <a:off x="8991720" y="4102200"/>
            <a:ext cx="25905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10" name="PlaceHolder 16"/>
          <p:cNvSpPr>
            <a:spLocks noGrp="1"/>
          </p:cNvSpPr>
          <p:nvPr>
            <p:ph type="body" hasCustomPrompt="1"/>
          </p:nvPr>
        </p:nvSpPr>
        <p:spPr>
          <a:xfrm>
            <a:off x="8991720" y="4660920"/>
            <a:ext cx="25905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正文页-49_12">
    <p:bg>
      <p:bgPr>
        <a:solidFill>
          <a:srgbClr val="FFFFFF"/>
        </a:solidFill>
        <a:effectLst/>
      </p:bgPr>
    </p:bg>
    <p:spTree>
      <p:nvGrpSpPr>
        <p:cNvPr id="1" name=""/>
        <p:cNvGrpSpPr/>
        <p:nvPr/>
      </p:nvGrpSpPr>
      <p:grpSpPr>
        <a:xfrm>
          <a:off x="0" y="0"/>
          <a:ext cx="0" cy="0"/>
          <a:chOff x="0" y="0"/>
          <a:chExt cx="0" cy="0"/>
        </a:xfrm>
      </p:grpSpPr>
      <p:sp>
        <p:nvSpPr>
          <p:cNvPr id="211"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12"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13"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214" name="PlaceHolder 1"/>
          <p:cNvSpPr>
            <a:spLocks noGrp="1"/>
          </p:cNvSpPr>
          <p:nvPr>
            <p:ph type="dt" idx="31"/>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21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216" name="PlaceHolder 3"/>
          <p:cNvSpPr>
            <a:spLocks noGrp="1"/>
          </p:cNvSpPr>
          <p:nvPr>
            <p:ph type="sldNum" idx="33"/>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217"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218" name="PlaceHolder 5"/>
          <p:cNvSpPr>
            <a:spLocks noGrp="1"/>
          </p:cNvSpPr>
          <p:nvPr>
            <p:ph type="body" hasCustomPrompt="1"/>
          </p:nvPr>
        </p:nvSpPr>
        <p:spPr>
          <a:xfrm>
            <a:off x="1778040" y="213372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19" name="PlaceHolder 6"/>
          <p:cNvSpPr>
            <a:spLocks noGrp="1"/>
          </p:cNvSpPr>
          <p:nvPr>
            <p:ph type="body" hasCustomPrompt="1"/>
          </p:nvPr>
        </p:nvSpPr>
        <p:spPr>
          <a:xfrm>
            <a:off x="1962000" y="2362320"/>
            <a:ext cx="545760" cy="45684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3600" b="0" u="none" strike="noStrike">
                <a:solidFill>
                  <a:srgbClr val="FFFFFF"/>
                </a:solidFill>
                <a:effectLst/>
                <a:uFillTx/>
                <a:latin typeface="Arial" panose="020B0604020202020204"/>
                <a:ea typeface="微软雅黑" panose="020B0503020204020204" charset="-122"/>
              </a:rPr>
              <a:t>01</a:t>
            </a:r>
            <a:endParaRPr lang="en-US" sz="3600" b="0" u="none" strike="noStrike">
              <a:solidFill>
                <a:schemeClr val="dk1"/>
              </a:solidFill>
              <a:effectLst/>
              <a:uFillTx/>
              <a:latin typeface="Arial" panose="020B0604020202020204"/>
            </a:endParaRPr>
          </a:p>
        </p:txBody>
      </p:sp>
      <p:sp>
        <p:nvSpPr>
          <p:cNvPr id="220" name="PlaceHolder 7"/>
          <p:cNvSpPr>
            <a:spLocks noGrp="1"/>
          </p:cNvSpPr>
          <p:nvPr>
            <p:ph type="body" hasCustomPrompt="1"/>
          </p:nvPr>
        </p:nvSpPr>
        <p:spPr>
          <a:xfrm>
            <a:off x="609480" y="3301920"/>
            <a:ext cx="325080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21" name="PlaceHolder 8"/>
          <p:cNvSpPr>
            <a:spLocks noGrp="1"/>
          </p:cNvSpPr>
          <p:nvPr>
            <p:ph type="body" hasCustomPrompt="1"/>
          </p:nvPr>
        </p:nvSpPr>
        <p:spPr>
          <a:xfrm>
            <a:off x="609480" y="380988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22" name="PlaceHolder 9"/>
          <p:cNvSpPr>
            <a:spLocks noGrp="1"/>
          </p:cNvSpPr>
          <p:nvPr>
            <p:ph type="body" hasCustomPrompt="1"/>
          </p:nvPr>
        </p:nvSpPr>
        <p:spPr>
          <a:xfrm>
            <a:off x="5638680" y="213372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23" name="PlaceHolder 10"/>
          <p:cNvSpPr>
            <a:spLocks noGrp="1"/>
          </p:cNvSpPr>
          <p:nvPr>
            <p:ph type="body" hasCustomPrompt="1"/>
          </p:nvPr>
        </p:nvSpPr>
        <p:spPr>
          <a:xfrm>
            <a:off x="5823000" y="2362320"/>
            <a:ext cx="545760" cy="45684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3600" b="0" u="none" strike="noStrike">
                <a:solidFill>
                  <a:srgbClr val="FFFFFF"/>
                </a:solidFill>
                <a:effectLst/>
                <a:uFillTx/>
                <a:latin typeface="Arial" panose="020B0604020202020204"/>
                <a:ea typeface="微软雅黑" panose="020B0503020204020204" charset="-122"/>
              </a:rPr>
              <a:t>02</a:t>
            </a:r>
            <a:endParaRPr lang="en-US" sz="3600" b="0" u="none" strike="noStrike">
              <a:solidFill>
                <a:schemeClr val="dk1"/>
              </a:solidFill>
              <a:effectLst/>
              <a:uFillTx/>
              <a:latin typeface="Arial" panose="020B0604020202020204"/>
            </a:endParaRPr>
          </a:p>
        </p:txBody>
      </p:sp>
      <p:sp>
        <p:nvSpPr>
          <p:cNvPr id="224" name="PlaceHolder 11"/>
          <p:cNvSpPr>
            <a:spLocks noGrp="1"/>
          </p:cNvSpPr>
          <p:nvPr>
            <p:ph type="body" hasCustomPrompt="1"/>
          </p:nvPr>
        </p:nvSpPr>
        <p:spPr>
          <a:xfrm>
            <a:off x="4470480" y="3301920"/>
            <a:ext cx="325080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25" name="PlaceHolder 12"/>
          <p:cNvSpPr>
            <a:spLocks noGrp="1"/>
          </p:cNvSpPr>
          <p:nvPr>
            <p:ph type="body" hasCustomPrompt="1"/>
          </p:nvPr>
        </p:nvSpPr>
        <p:spPr>
          <a:xfrm>
            <a:off x="4470480" y="380988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26" name="PlaceHolder 13"/>
          <p:cNvSpPr>
            <a:spLocks noGrp="1"/>
          </p:cNvSpPr>
          <p:nvPr>
            <p:ph type="body" hasCustomPrompt="1"/>
          </p:nvPr>
        </p:nvSpPr>
        <p:spPr>
          <a:xfrm>
            <a:off x="9499680" y="213372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27" name="PlaceHolder 14"/>
          <p:cNvSpPr>
            <a:spLocks noGrp="1"/>
          </p:cNvSpPr>
          <p:nvPr>
            <p:ph type="body" hasCustomPrompt="1"/>
          </p:nvPr>
        </p:nvSpPr>
        <p:spPr>
          <a:xfrm>
            <a:off x="9683640" y="2362320"/>
            <a:ext cx="545760" cy="45684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3600" b="0" u="none" strike="noStrike">
                <a:solidFill>
                  <a:srgbClr val="FFFFFF"/>
                </a:solidFill>
                <a:effectLst/>
                <a:uFillTx/>
                <a:latin typeface="Arial" panose="020B0604020202020204"/>
                <a:ea typeface="微软雅黑" panose="020B0503020204020204" charset="-122"/>
              </a:rPr>
              <a:t>03</a:t>
            </a:r>
            <a:endParaRPr lang="en-US" sz="3600" b="0" u="none" strike="noStrike">
              <a:solidFill>
                <a:schemeClr val="dk1"/>
              </a:solidFill>
              <a:effectLst/>
              <a:uFillTx/>
              <a:latin typeface="Arial" panose="020B0604020202020204"/>
            </a:endParaRPr>
          </a:p>
        </p:txBody>
      </p:sp>
      <p:sp>
        <p:nvSpPr>
          <p:cNvPr id="228" name="PlaceHolder 15"/>
          <p:cNvSpPr>
            <a:spLocks noGrp="1"/>
          </p:cNvSpPr>
          <p:nvPr>
            <p:ph type="body" hasCustomPrompt="1"/>
          </p:nvPr>
        </p:nvSpPr>
        <p:spPr>
          <a:xfrm>
            <a:off x="8331120" y="3301920"/>
            <a:ext cx="325080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29" name="PlaceHolder 16"/>
          <p:cNvSpPr>
            <a:spLocks noGrp="1"/>
          </p:cNvSpPr>
          <p:nvPr>
            <p:ph type="body" hasCustomPrompt="1"/>
          </p:nvPr>
        </p:nvSpPr>
        <p:spPr>
          <a:xfrm>
            <a:off x="8331120" y="380988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正文页-53_12">
    <p:bg>
      <p:bgPr>
        <a:solidFill>
          <a:srgbClr val="FFFFFF"/>
        </a:solidFill>
        <a:effectLst/>
      </p:bgPr>
    </p:bg>
    <p:spTree>
      <p:nvGrpSpPr>
        <p:cNvPr id="1" name=""/>
        <p:cNvGrpSpPr/>
        <p:nvPr/>
      </p:nvGrpSpPr>
      <p:grpSpPr>
        <a:xfrm>
          <a:off x="0" y="0"/>
          <a:ext cx="0" cy="0"/>
          <a:chOff x="0" y="0"/>
          <a:chExt cx="0" cy="0"/>
        </a:xfrm>
      </p:grpSpPr>
      <p:sp>
        <p:nvSpPr>
          <p:cNvPr id="230"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31"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32"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233" name="PlaceHolder 1"/>
          <p:cNvSpPr>
            <a:spLocks noGrp="1"/>
          </p:cNvSpPr>
          <p:nvPr>
            <p:ph type="dt" idx="34"/>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234" name="PlaceHolder 2"/>
          <p:cNvSpPr>
            <a:spLocks noGrp="1"/>
          </p:cNvSpPr>
          <p:nvPr>
            <p:ph type="ftr" idx="3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235" name="PlaceHolder 3"/>
          <p:cNvSpPr>
            <a:spLocks noGrp="1"/>
          </p:cNvSpPr>
          <p:nvPr>
            <p:ph type="sldNum" idx="36"/>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236"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237" name="PlaceHolder 5"/>
          <p:cNvSpPr>
            <a:spLocks noGrp="1"/>
          </p:cNvSpPr>
          <p:nvPr>
            <p:ph type="body" hasCustomPrompt="1"/>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38" name="PlaceHolder 6"/>
          <p:cNvSpPr>
            <a:spLocks noGrp="1"/>
          </p:cNvSpPr>
          <p:nvPr>
            <p:ph type="body" hasCustomPrompt="1"/>
          </p:nvPr>
        </p:nvSpPr>
        <p:spPr>
          <a:xfrm>
            <a:off x="6094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39" name="PlaceHolder 7"/>
          <p:cNvSpPr>
            <a:spLocks noGrp="1"/>
          </p:cNvSpPr>
          <p:nvPr>
            <p:ph type="body" hasCustomPrompt="1"/>
          </p:nvPr>
        </p:nvSpPr>
        <p:spPr>
          <a:xfrm>
            <a:off x="91440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40" name="PlaceHolder 8"/>
          <p:cNvSpPr>
            <a:spLocks noGrp="1"/>
          </p:cNvSpPr>
          <p:nvPr>
            <p:ph type="body" hasCustomPrompt="1"/>
          </p:nvPr>
        </p:nvSpPr>
        <p:spPr>
          <a:xfrm>
            <a:off x="91440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41" name="PlaceHolder 9"/>
          <p:cNvSpPr>
            <a:spLocks noGrp="1"/>
          </p:cNvSpPr>
          <p:nvPr>
            <p:ph type="body" hasCustomPrompt="1"/>
          </p:nvPr>
        </p:nvSpPr>
        <p:spPr>
          <a:xfrm>
            <a:off x="436896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42" name="PlaceHolder 10"/>
          <p:cNvSpPr>
            <a:spLocks noGrp="1"/>
          </p:cNvSpPr>
          <p:nvPr>
            <p:ph type="body" hasCustomPrompt="1"/>
          </p:nvPr>
        </p:nvSpPr>
        <p:spPr>
          <a:xfrm>
            <a:off x="436896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43" name="PlaceHolder 11"/>
          <p:cNvSpPr>
            <a:spLocks noGrp="1"/>
          </p:cNvSpPr>
          <p:nvPr>
            <p:ph type="body" hasCustomPrompt="1"/>
          </p:nvPr>
        </p:nvSpPr>
        <p:spPr>
          <a:xfrm>
            <a:off x="467352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44" name="PlaceHolder 12"/>
          <p:cNvSpPr>
            <a:spLocks noGrp="1"/>
          </p:cNvSpPr>
          <p:nvPr>
            <p:ph type="body" hasCustomPrompt="1"/>
          </p:nvPr>
        </p:nvSpPr>
        <p:spPr>
          <a:xfrm>
            <a:off x="467352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45" name="PlaceHolder 13"/>
          <p:cNvSpPr>
            <a:spLocks noGrp="1"/>
          </p:cNvSpPr>
          <p:nvPr>
            <p:ph type="body" hasCustomPrompt="1"/>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46" name="PlaceHolder 14"/>
          <p:cNvSpPr>
            <a:spLocks noGrp="1"/>
          </p:cNvSpPr>
          <p:nvPr>
            <p:ph type="body" hasCustomPrompt="1"/>
          </p:nvPr>
        </p:nvSpPr>
        <p:spPr>
          <a:xfrm>
            <a:off x="81280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47" name="PlaceHolder 15"/>
          <p:cNvSpPr>
            <a:spLocks noGrp="1"/>
          </p:cNvSpPr>
          <p:nvPr>
            <p:ph type="body" hasCustomPrompt="1"/>
          </p:nvPr>
        </p:nvSpPr>
        <p:spPr>
          <a:xfrm>
            <a:off x="843264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248" name="PlaceHolder 16"/>
          <p:cNvSpPr>
            <a:spLocks noGrp="1"/>
          </p:cNvSpPr>
          <p:nvPr>
            <p:ph type="body" hasCustomPrompt="1"/>
          </p:nvPr>
        </p:nvSpPr>
        <p:spPr>
          <a:xfrm>
            <a:off x="843264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正文页-上标下内-装饰左-默认位置-并列-34_35_group1">
    <p:bg>
      <p:bgPr>
        <a:solidFill>
          <a:srgbClr val="FFFFFF"/>
        </a:solidFill>
        <a:effectLst/>
      </p:bgPr>
    </p:bg>
    <p:spTree>
      <p:nvGrpSpPr>
        <p:cNvPr id="1" name=""/>
        <p:cNvGrpSpPr/>
        <p:nvPr/>
      </p:nvGrpSpPr>
      <p:grpSpPr>
        <a:xfrm>
          <a:off x="0" y="0"/>
          <a:ext cx="0" cy="0"/>
          <a:chOff x="0" y="0"/>
          <a:chExt cx="0" cy="0"/>
        </a:xfrm>
      </p:grpSpPr>
      <p:sp>
        <p:nvSpPr>
          <p:cNvPr id="249"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50"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51"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252" name="PlaceHolder 1"/>
          <p:cNvSpPr>
            <a:spLocks noGrp="1"/>
          </p:cNvSpPr>
          <p:nvPr>
            <p:ph type="dt" idx="37"/>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253" name="PlaceHolder 2"/>
          <p:cNvSpPr>
            <a:spLocks noGrp="1"/>
          </p:cNvSpPr>
          <p:nvPr>
            <p:ph type="ftr" idx="3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254" name="PlaceHolder 3"/>
          <p:cNvSpPr>
            <a:spLocks noGrp="1"/>
          </p:cNvSpPr>
          <p:nvPr>
            <p:ph type="sldNum" idx="39"/>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255"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256" name="PlaceHolder 5"/>
          <p:cNvSpPr>
            <a:spLocks noGrp="1"/>
          </p:cNvSpPr>
          <p:nvPr>
            <p:ph type="body" hasCustomPrompt="1"/>
          </p:nvPr>
        </p:nvSpPr>
        <p:spPr>
          <a:xfrm>
            <a:off x="609480" y="1930320"/>
            <a:ext cx="914040" cy="91404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57" name="PlaceHolder 6"/>
          <p:cNvSpPr>
            <a:spLocks noGrp="1"/>
          </p:cNvSpPr>
          <p:nvPr>
            <p:ph type="body" hasCustomPrompt="1"/>
          </p:nvPr>
        </p:nvSpPr>
        <p:spPr>
          <a:xfrm>
            <a:off x="1778040" y="1930320"/>
            <a:ext cx="40888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58" name="PlaceHolder 7"/>
          <p:cNvSpPr>
            <a:spLocks noGrp="1"/>
          </p:cNvSpPr>
          <p:nvPr>
            <p:ph type="body" hasCustomPrompt="1"/>
          </p:nvPr>
        </p:nvSpPr>
        <p:spPr>
          <a:xfrm>
            <a:off x="1778040" y="2438280"/>
            <a:ext cx="40888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59" name="PlaceHolder 8"/>
          <p:cNvSpPr>
            <a:spLocks noGrp="1"/>
          </p:cNvSpPr>
          <p:nvPr>
            <p:ph type="body" hasCustomPrompt="1"/>
          </p:nvPr>
        </p:nvSpPr>
        <p:spPr>
          <a:xfrm>
            <a:off x="6324480" y="1930320"/>
            <a:ext cx="914040" cy="91404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60" name="PlaceHolder 9"/>
          <p:cNvSpPr>
            <a:spLocks noGrp="1"/>
          </p:cNvSpPr>
          <p:nvPr>
            <p:ph type="body" hasCustomPrompt="1"/>
          </p:nvPr>
        </p:nvSpPr>
        <p:spPr>
          <a:xfrm>
            <a:off x="7493040" y="1930320"/>
            <a:ext cx="40888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61" name="PlaceHolder 10"/>
          <p:cNvSpPr>
            <a:spLocks noGrp="1"/>
          </p:cNvSpPr>
          <p:nvPr>
            <p:ph type="body" hasCustomPrompt="1"/>
          </p:nvPr>
        </p:nvSpPr>
        <p:spPr>
          <a:xfrm>
            <a:off x="7493040" y="2438280"/>
            <a:ext cx="40888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62" name="PlaceHolder 11"/>
          <p:cNvSpPr>
            <a:spLocks noGrp="1"/>
          </p:cNvSpPr>
          <p:nvPr>
            <p:ph type="body" hasCustomPrompt="1"/>
          </p:nvPr>
        </p:nvSpPr>
        <p:spPr>
          <a:xfrm>
            <a:off x="609480" y="4114800"/>
            <a:ext cx="914040" cy="91404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63" name="PlaceHolder 12"/>
          <p:cNvSpPr>
            <a:spLocks noGrp="1"/>
          </p:cNvSpPr>
          <p:nvPr>
            <p:ph type="body" hasCustomPrompt="1"/>
          </p:nvPr>
        </p:nvSpPr>
        <p:spPr>
          <a:xfrm>
            <a:off x="1778040" y="4114800"/>
            <a:ext cx="40888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64" name="PlaceHolder 13"/>
          <p:cNvSpPr>
            <a:spLocks noGrp="1"/>
          </p:cNvSpPr>
          <p:nvPr>
            <p:ph type="body" hasCustomPrompt="1"/>
          </p:nvPr>
        </p:nvSpPr>
        <p:spPr>
          <a:xfrm>
            <a:off x="1778040" y="4622760"/>
            <a:ext cx="40888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65" name="PlaceHolder 14"/>
          <p:cNvSpPr>
            <a:spLocks noGrp="1"/>
          </p:cNvSpPr>
          <p:nvPr>
            <p:ph type="body" hasCustomPrompt="1"/>
          </p:nvPr>
        </p:nvSpPr>
        <p:spPr>
          <a:xfrm>
            <a:off x="6324480" y="4114800"/>
            <a:ext cx="914040" cy="91404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266" name="PlaceHolder 15"/>
          <p:cNvSpPr>
            <a:spLocks noGrp="1"/>
          </p:cNvSpPr>
          <p:nvPr>
            <p:ph type="body" hasCustomPrompt="1"/>
          </p:nvPr>
        </p:nvSpPr>
        <p:spPr>
          <a:xfrm>
            <a:off x="7493040" y="4114800"/>
            <a:ext cx="40888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67" name="PlaceHolder 16"/>
          <p:cNvSpPr>
            <a:spLocks noGrp="1"/>
          </p:cNvSpPr>
          <p:nvPr>
            <p:ph type="body" hasCustomPrompt="1"/>
          </p:nvPr>
        </p:nvSpPr>
        <p:spPr>
          <a:xfrm>
            <a:off x="7493040" y="4622760"/>
            <a:ext cx="40888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正文页-上标下内-装饰右-默认位置-并列-27_36_group1">
    <p:bg>
      <p:bgPr>
        <a:solidFill>
          <a:srgbClr val="FFFFFF"/>
        </a:solidFill>
        <a:effectLst/>
      </p:bgPr>
    </p:bg>
    <p:spTree>
      <p:nvGrpSpPr>
        <p:cNvPr id="1" name=""/>
        <p:cNvGrpSpPr/>
        <p:nvPr/>
      </p:nvGrpSpPr>
      <p:grpSpPr>
        <a:xfrm>
          <a:off x="0" y="0"/>
          <a:ext cx="0" cy="0"/>
          <a:chOff x="0" y="0"/>
          <a:chExt cx="0" cy="0"/>
        </a:xfrm>
      </p:grpSpPr>
      <p:sp>
        <p:nvSpPr>
          <p:cNvPr id="268"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69"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70"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271" name="PlaceHolder 1"/>
          <p:cNvSpPr>
            <a:spLocks noGrp="1"/>
          </p:cNvSpPr>
          <p:nvPr>
            <p:ph type="dt" idx="40"/>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272" name="PlaceHolder 2"/>
          <p:cNvSpPr>
            <a:spLocks noGrp="1"/>
          </p:cNvSpPr>
          <p:nvPr>
            <p:ph type="ftr" idx="4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273" name="PlaceHolder 3"/>
          <p:cNvSpPr>
            <a:spLocks noGrp="1"/>
          </p:cNvSpPr>
          <p:nvPr>
            <p:ph type="sldNum" idx="42"/>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274"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275" name="PlaceHolder 5"/>
          <p:cNvSpPr>
            <a:spLocks noGrp="1"/>
          </p:cNvSpPr>
          <p:nvPr>
            <p:ph type="body" hasCustomPrompt="1"/>
          </p:nvPr>
        </p:nvSpPr>
        <p:spPr>
          <a:xfrm>
            <a:off x="609480" y="198108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76" name="PlaceHolder 6"/>
          <p:cNvSpPr>
            <a:spLocks noGrp="1"/>
          </p:cNvSpPr>
          <p:nvPr>
            <p:ph type="body" hasCustomPrompt="1"/>
          </p:nvPr>
        </p:nvSpPr>
        <p:spPr>
          <a:xfrm>
            <a:off x="781200" y="218448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01</a:t>
            </a:r>
            <a:endParaRPr lang="en-US" sz="2800" b="0" u="none" strike="noStrike">
              <a:solidFill>
                <a:schemeClr val="dk1"/>
              </a:solidFill>
              <a:effectLst/>
              <a:uFillTx/>
              <a:latin typeface="Arial" panose="020B0604020202020204"/>
            </a:endParaRPr>
          </a:p>
        </p:txBody>
      </p:sp>
      <p:sp>
        <p:nvSpPr>
          <p:cNvPr id="277" name="PlaceHolder 7"/>
          <p:cNvSpPr>
            <a:spLocks noGrp="1"/>
          </p:cNvSpPr>
          <p:nvPr>
            <p:ph type="body" hasCustomPrompt="1"/>
          </p:nvPr>
        </p:nvSpPr>
        <p:spPr>
          <a:xfrm>
            <a:off x="1574640" y="198108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78" name="PlaceHolder 8"/>
          <p:cNvSpPr>
            <a:spLocks noGrp="1"/>
          </p:cNvSpPr>
          <p:nvPr>
            <p:ph type="body" hasCustomPrompt="1"/>
          </p:nvPr>
        </p:nvSpPr>
        <p:spPr>
          <a:xfrm>
            <a:off x="1574640" y="243828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79" name="PlaceHolder 9"/>
          <p:cNvSpPr>
            <a:spLocks noGrp="1"/>
          </p:cNvSpPr>
          <p:nvPr>
            <p:ph type="body" hasCustomPrompt="1"/>
          </p:nvPr>
        </p:nvSpPr>
        <p:spPr>
          <a:xfrm>
            <a:off x="6324480" y="198108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80" name="PlaceHolder 10"/>
          <p:cNvSpPr>
            <a:spLocks noGrp="1"/>
          </p:cNvSpPr>
          <p:nvPr>
            <p:ph type="body" hasCustomPrompt="1"/>
          </p:nvPr>
        </p:nvSpPr>
        <p:spPr>
          <a:xfrm>
            <a:off x="6496200" y="218448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02</a:t>
            </a:r>
            <a:endParaRPr lang="en-US" sz="2800" b="0" u="none" strike="noStrike">
              <a:solidFill>
                <a:schemeClr val="dk1"/>
              </a:solidFill>
              <a:effectLst/>
              <a:uFillTx/>
              <a:latin typeface="Arial" panose="020B0604020202020204"/>
            </a:endParaRPr>
          </a:p>
        </p:txBody>
      </p:sp>
      <p:sp>
        <p:nvSpPr>
          <p:cNvPr id="281" name="PlaceHolder 11"/>
          <p:cNvSpPr>
            <a:spLocks noGrp="1"/>
          </p:cNvSpPr>
          <p:nvPr>
            <p:ph type="body" hasCustomPrompt="1"/>
          </p:nvPr>
        </p:nvSpPr>
        <p:spPr>
          <a:xfrm>
            <a:off x="7289640" y="198108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82" name="PlaceHolder 12"/>
          <p:cNvSpPr>
            <a:spLocks noGrp="1"/>
          </p:cNvSpPr>
          <p:nvPr>
            <p:ph type="body" hasCustomPrompt="1"/>
          </p:nvPr>
        </p:nvSpPr>
        <p:spPr>
          <a:xfrm>
            <a:off x="7289640" y="243828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83" name="PlaceHolder 13"/>
          <p:cNvSpPr>
            <a:spLocks noGrp="1"/>
          </p:cNvSpPr>
          <p:nvPr>
            <p:ph type="body" hasCustomPrompt="1"/>
          </p:nvPr>
        </p:nvSpPr>
        <p:spPr>
          <a:xfrm>
            <a:off x="609480" y="411480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84" name="PlaceHolder 14"/>
          <p:cNvSpPr>
            <a:spLocks noGrp="1"/>
          </p:cNvSpPr>
          <p:nvPr>
            <p:ph type="body" hasCustomPrompt="1"/>
          </p:nvPr>
        </p:nvSpPr>
        <p:spPr>
          <a:xfrm>
            <a:off x="781200" y="431784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03</a:t>
            </a:r>
            <a:endParaRPr lang="en-US" sz="2800" b="0" u="none" strike="noStrike">
              <a:solidFill>
                <a:schemeClr val="dk1"/>
              </a:solidFill>
              <a:effectLst/>
              <a:uFillTx/>
              <a:latin typeface="Arial" panose="020B0604020202020204"/>
            </a:endParaRPr>
          </a:p>
        </p:txBody>
      </p:sp>
      <p:sp>
        <p:nvSpPr>
          <p:cNvPr id="285" name="PlaceHolder 15"/>
          <p:cNvSpPr>
            <a:spLocks noGrp="1"/>
          </p:cNvSpPr>
          <p:nvPr>
            <p:ph type="body" hasCustomPrompt="1"/>
          </p:nvPr>
        </p:nvSpPr>
        <p:spPr>
          <a:xfrm>
            <a:off x="1574640" y="411480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86" name="PlaceHolder 16"/>
          <p:cNvSpPr>
            <a:spLocks noGrp="1"/>
          </p:cNvSpPr>
          <p:nvPr>
            <p:ph type="body" hasCustomPrompt="1"/>
          </p:nvPr>
        </p:nvSpPr>
        <p:spPr>
          <a:xfrm>
            <a:off x="1574640" y="457200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287" name="PlaceHolder 17"/>
          <p:cNvSpPr>
            <a:spLocks noGrp="1"/>
          </p:cNvSpPr>
          <p:nvPr>
            <p:ph type="body" hasCustomPrompt="1"/>
          </p:nvPr>
        </p:nvSpPr>
        <p:spPr>
          <a:xfrm>
            <a:off x="6324480" y="411480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88" name="PlaceHolder 18"/>
          <p:cNvSpPr>
            <a:spLocks noGrp="1"/>
          </p:cNvSpPr>
          <p:nvPr>
            <p:ph type="body" hasCustomPrompt="1"/>
          </p:nvPr>
        </p:nvSpPr>
        <p:spPr>
          <a:xfrm>
            <a:off x="6496200" y="431784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04</a:t>
            </a:r>
            <a:endParaRPr lang="en-US" sz="2800" b="0" u="none" strike="noStrike">
              <a:solidFill>
                <a:schemeClr val="dk1"/>
              </a:solidFill>
              <a:effectLst/>
              <a:uFillTx/>
              <a:latin typeface="Arial" panose="020B0604020202020204"/>
            </a:endParaRPr>
          </a:p>
        </p:txBody>
      </p:sp>
      <p:sp>
        <p:nvSpPr>
          <p:cNvPr id="289" name="PlaceHolder 19"/>
          <p:cNvSpPr>
            <a:spLocks noGrp="1"/>
          </p:cNvSpPr>
          <p:nvPr>
            <p:ph type="body" hasCustomPrompt="1"/>
          </p:nvPr>
        </p:nvSpPr>
        <p:spPr>
          <a:xfrm>
            <a:off x="7289640" y="411480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290" name="PlaceHolder 20"/>
          <p:cNvSpPr>
            <a:spLocks noGrp="1"/>
          </p:cNvSpPr>
          <p:nvPr>
            <p:ph type="body" hasCustomPrompt="1"/>
          </p:nvPr>
        </p:nvSpPr>
        <p:spPr>
          <a:xfrm>
            <a:off x="7289640" y="457200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正文页-上标下内-装饰右叠-颜色错位-并列-32_34_group1">
    <p:bg>
      <p:bgPr>
        <a:solidFill>
          <a:srgbClr val="FFFFFF"/>
        </a:solidFill>
        <a:effectLst/>
      </p:bgPr>
    </p:bg>
    <p:spTree>
      <p:nvGrpSpPr>
        <p:cNvPr id="1" name=""/>
        <p:cNvGrpSpPr/>
        <p:nvPr/>
      </p:nvGrpSpPr>
      <p:grpSpPr>
        <a:xfrm>
          <a:off x="0" y="0"/>
          <a:ext cx="0" cy="0"/>
          <a:chOff x="0" y="0"/>
          <a:chExt cx="0" cy="0"/>
        </a:xfrm>
      </p:grpSpPr>
      <p:sp>
        <p:nvSpPr>
          <p:cNvPr id="291"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92"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293"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294" name="PlaceHolder 1"/>
          <p:cNvSpPr>
            <a:spLocks noGrp="1"/>
          </p:cNvSpPr>
          <p:nvPr>
            <p:ph type="dt" idx="43"/>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295" name="PlaceHolder 2"/>
          <p:cNvSpPr>
            <a:spLocks noGrp="1"/>
          </p:cNvSpPr>
          <p:nvPr>
            <p:ph type="ftr" idx="4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296" name="PlaceHolder 3"/>
          <p:cNvSpPr>
            <a:spLocks noGrp="1"/>
          </p:cNvSpPr>
          <p:nvPr>
            <p:ph type="sldNum" idx="45"/>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297"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298" name="PlaceHolder 5"/>
          <p:cNvSpPr>
            <a:spLocks noGrp="1"/>
          </p:cNvSpPr>
          <p:nvPr>
            <p:ph type="body" hasCustomPrompt="1"/>
          </p:nvPr>
        </p:nvSpPr>
        <p:spPr>
          <a:xfrm>
            <a:off x="609480" y="15238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299" name="PlaceHolder 6"/>
          <p:cNvSpPr>
            <a:spLocks noGrp="1"/>
          </p:cNvSpPr>
          <p:nvPr>
            <p:ph type="body" hasCustomPrompt="1"/>
          </p:nvPr>
        </p:nvSpPr>
        <p:spPr>
          <a:xfrm>
            <a:off x="914400" y="176544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00" name="PlaceHolder 7"/>
          <p:cNvSpPr>
            <a:spLocks noGrp="1"/>
          </p:cNvSpPr>
          <p:nvPr>
            <p:ph type="body" hasCustomPrompt="1"/>
          </p:nvPr>
        </p:nvSpPr>
        <p:spPr>
          <a:xfrm>
            <a:off x="1127880" y="1978560"/>
            <a:ext cx="487440" cy="4874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01" name="PlaceHolder 8"/>
          <p:cNvSpPr>
            <a:spLocks noGrp="1"/>
          </p:cNvSpPr>
          <p:nvPr>
            <p:ph type="body" hasCustomPrompt="1"/>
          </p:nvPr>
        </p:nvSpPr>
        <p:spPr>
          <a:xfrm>
            <a:off x="2082960" y="1765440"/>
            <a:ext cx="35557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02" name="PlaceHolder 9"/>
          <p:cNvSpPr>
            <a:spLocks noGrp="1"/>
          </p:cNvSpPr>
          <p:nvPr>
            <p:ph type="body" hasCustomPrompt="1"/>
          </p:nvPr>
        </p:nvSpPr>
        <p:spPr>
          <a:xfrm>
            <a:off x="2082960" y="2273400"/>
            <a:ext cx="35557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03" name="PlaceHolder 10"/>
          <p:cNvSpPr>
            <a:spLocks noGrp="1"/>
          </p:cNvSpPr>
          <p:nvPr>
            <p:ph type="body" hasCustomPrompt="1"/>
          </p:nvPr>
        </p:nvSpPr>
        <p:spPr>
          <a:xfrm>
            <a:off x="6248520" y="1523880"/>
            <a:ext cx="533376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04" name="PlaceHolder 11"/>
          <p:cNvSpPr>
            <a:spLocks noGrp="1"/>
          </p:cNvSpPr>
          <p:nvPr>
            <p:ph type="body" hasCustomPrompt="1"/>
          </p:nvPr>
        </p:nvSpPr>
        <p:spPr>
          <a:xfrm>
            <a:off x="6553080" y="1765440"/>
            <a:ext cx="914040" cy="914040"/>
          </a:xfrm>
          <a:prstGeom prst="rect">
            <a:avLst/>
          </a:prstGeom>
          <a:solidFill>
            <a:srgbClr val="FFFFFF"/>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05" name="PlaceHolder 12"/>
          <p:cNvSpPr>
            <a:spLocks noGrp="1"/>
          </p:cNvSpPr>
          <p:nvPr>
            <p:ph type="body" hasCustomPrompt="1"/>
          </p:nvPr>
        </p:nvSpPr>
        <p:spPr>
          <a:xfrm>
            <a:off x="6766560" y="1978560"/>
            <a:ext cx="487440" cy="4874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06" name="PlaceHolder 13"/>
          <p:cNvSpPr>
            <a:spLocks noGrp="1"/>
          </p:cNvSpPr>
          <p:nvPr>
            <p:ph type="body" hasCustomPrompt="1"/>
          </p:nvPr>
        </p:nvSpPr>
        <p:spPr>
          <a:xfrm>
            <a:off x="7721640" y="1765440"/>
            <a:ext cx="35557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07" name="PlaceHolder 14"/>
          <p:cNvSpPr>
            <a:spLocks noGrp="1"/>
          </p:cNvSpPr>
          <p:nvPr>
            <p:ph type="body" hasCustomPrompt="1"/>
          </p:nvPr>
        </p:nvSpPr>
        <p:spPr>
          <a:xfrm>
            <a:off x="7721640" y="2273400"/>
            <a:ext cx="35557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08" name="PlaceHolder 15"/>
          <p:cNvSpPr>
            <a:spLocks noGrp="1"/>
          </p:cNvSpPr>
          <p:nvPr>
            <p:ph type="body" hasCustomPrompt="1"/>
          </p:nvPr>
        </p:nvSpPr>
        <p:spPr>
          <a:xfrm>
            <a:off x="609480" y="4038480"/>
            <a:ext cx="533376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09" name="PlaceHolder 16"/>
          <p:cNvSpPr>
            <a:spLocks noGrp="1"/>
          </p:cNvSpPr>
          <p:nvPr>
            <p:ph type="body" hasCustomPrompt="1"/>
          </p:nvPr>
        </p:nvSpPr>
        <p:spPr>
          <a:xfrm>
            <a:off x="914400" y="4280040"/>
            <a:ext cx="914040" cy="914040"/>
          </a:xfrm>
          <a:prstGeom prst="rect">
            <a:avLst/>
          </a:prstGeom>
          <a:solidFill>
            <a:srgbClr val="FFFFFF"/>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10" name="PlaceHolder 17"/>
          <p:cNvSpPr>
            <a:spLocks noGrp="1"/>
          </p:cNvSpPr>
          <p:nvPr>
            <p:ph type="body" hasCustomPrompt="1"/>
          </p:nvPr>
        </p:nvSpPr>
        <p:spPr>
          <a:xfrm>
            <a:off x="1127880" y="4493160"/>
            <a:ext cx="487440" cy="4874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11" name="PlaceHolder 18"/>
          <p:cNvSpPr>
            <a:spLocks noGrp="1"/>
          </p:cNvSpPr>
          <p:nvPr>
            <p:ph type="body" hasCustomPrompt="1"/>
          </p:nvPr>
        </p:nvSpPr>
        <p:spPr>
          <a:xfrm>
            <a:off x="2082960" y="4280040"/>
            <a:ext cx="35557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12" name="PlaceHolder 19"/>
          <p:cNvSpPr>
            <a:spLocks noGrp="1"/>
          </p:cNvSpPr>
          <p:nvPr>
            <p:ph type="body" hasCustomPrompt="1"/>
          </p:nvPr>
        </p:nvSpPr>
        <p:spPr>
          <a:xfrm>
            <a:off x="2082960" y="4788000"/>
            <a:ext cx="35557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13" name="PlaceHolder 20"/>
          <p:cNvSpPr>
            <a:spLocks noGrp="1"/>
          </p:cNvSpPr>
          <p:nvPr>
            <p:ph type="body" hasCustomPrompt="1"/>
          </p:nvPr>
        </p:nvSpPr>
        <p:spPr>
          <a:xfrm>
            <a:off x="6248520" y="40384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14" name="PlaceHolder 21"/>
          <p:cNvSpPr>
            <a:spLocks noGrp="1"/>
          </p:cNvSpPr>
          <p:nvPr>
            <p:ph type="body" hasCustomPrompt="1"/>
          </p:nvPr>
        </p:nvSpPr>
        <p:spPr>
          <a:xfrm>
            <a:off x="6553080" y="428004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15" name="PlaceHolder 22"/>
          <p:cNvSpPr>
            <a:spLocks noGrp="1"/>
          </p:cNvSpPr>
          <p:nvPr>
            <p:ph type="body" hasCustomPrompt="1"/>
          </p:nvPr>
        </p:nvSpPr>
        <p:spPr>
          <a:xfrm>
            <a:off x="6766560" y="4493160"/>
            <a:ext cx="487440" cy="4874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16" name="PlaceHolder 23"/>
          <p:cNvSpPr>
            <a:spLocks noGrp="1"/>
          </p:cNvSpPr>
          <p:nvPr>
            <p:ph type="body" hasCustomPrompt="1"/>
          </p:nvPr>
        </p:nvSpPr>
        <p:spPr>
          <a:xfrm>
            <a:off x="7721640" y="4280040"/>
            <a:ext cx="35557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17" name="PlaceHolder 24"/>
          <p:cNvSpPr>
            <a:spLocks noGrp="1"/>
          </p:cNvSpPr>
          <p:nvPr>
            <p:ph type="body" hasCustomPrompt="1"/>
          </p:nvPr>
        </p:nvSpPr>
        <p:spPr>
          <a:xfrm>
            <a:off x="7721640" y="4788000"/>
            <a:ext cx="35557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正文页-10008_29">
    <p:bg>
      <p:bgPr>
        <a:solidFill>
          <a:srgbClr val="FFFFFF"/>
        </a:solidFill>
        <a:effectLst/>
      </p:bgPr>
    </p:bg>
    <p:spTree>
      <p:nvGrpSpPr>
        <p:cNvPr id="1" name=""/>
        <p:cNvGrpSpPr/>
        <p:nvPr/>
      </p:nvGrpSpPr>
      <p:grpSpPr>
        <a:xfrm>
          <a:off x="0" y="0"/>
          <a:ext cx="0" cy="0"/>
          <a:chOff x="0" y="0"/>
          <a:chExt cx="0" cy="0"/>
        </a:xfrm>
      </p:grpSpPr>
      <p:sp>
        <p:nvSpPr>
          <p:cNvPr id="318"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19"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20"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321" name="PlaceHolder 1"/>
          <p:cNvSpPr>
            <a:spLocks noGrp="1"/>
          </p:cNvSpPr>
          <p:nvPr>
            <p:ph type="dt" idx="46"/>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322" name="PlaceHolder 2"/>
          <p:cNvSpPr>
            <a:spLocks noGrp="1"/>
          </p:cNvSpPr>
          <p:nvPr>
            <p:ph type="ftr" idx="4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323" name="PlaceHolder 3"/>
          <p:cNvSpPr>
            <a:spLocks noGrp="1"/>
          </p:cNvSpPr>
          <p:nvPr>
            <p:ph type="sldNum" idx="48"/>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324"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325" name="PlaceHolder 5"/>
          <p:cNvSpPr>
            <a:spLocks noGrp="1"/>
          </p:cNvSpPr>
          <p:nvPr>
            <p:ph type="body" hasCustomPrompt="1"/>
          </p:nvPr>
        </p:nvSpPr>
        <p:spPr>
          <a:xfrm>
            <a:off x="609480" y="162576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26" name="PlaceHolder 6"/>
          <p:cNvSpPr>
            <a:spLocks noGrp="1"/>
          </p:cNvSpPr>
          <p:nvPr>
            <p:ph type="body" hasCustomPrompt="1"/>
          </p:nvPr>
        </p:nvSpPr>
        <p:spPr>
          <a:xfrm>
            <a:off x="1778040" y="162576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27" name="PlaceHolder 7"/>
          <p:cNvSpPr>
            <a:spLocks noGrp="1"/>
          </p:cNvSpPr>
          <p:nvPr>
            <p:ph type="body" hasCustomPrompt="1"/>
          </p:nvPr>
        </p:nvSpPr>
        <p:spPr>
          <a:xfrm>
            <a:off x="1778040" y="2133720"/>
            <a:ext cx="218412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28" name="PlaceHolder 8"/>
          <p:cNvSpPr>
            <a:spLocks noGrp="1"/>
          </p:cNvSpPr>
          <p:nvPr>
            <p:ph type="body" hasCustomPrompt="1"/>
          </p:nvPr>
        </p:nvSpPr>
        <p:spPr>
          <a:xfrm>
            <a:off x="4419720" y="162576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29" name="PlaceHolder 9"/>
          <p:cNvSpPr>
            <a:spLocks noGrp="1"/>
          </p:cNvSpPr>
          <p:nvPr>
            <p:ph type="body" hasCustomPrompt="1"/>
          </p:nvPr>
        </p:nvSpPr>
        <p:spPr>
          <a:xfrm>
            <a:off x="5587920" y="162576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30" name="PlaceHolder 10"/>
          <p:cNvSpPr>
            <a:spLocks noGrp="1"/>
          </p:cNvSpPr>
          <p:nvPr>
            <p:ph type="body" hasCustomPrompt="1"/>
          </p:nvPr>
        </p:nvSpPr>
        <p:spPr>
          <a:xfrm>
            <a:off x="5587920" y="2133720"/>
            <a:ext cx="218412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31" name="PlaceHolder 11"/>
          <p:cNvSpPr>
            <a:spLocks noGrp="1"/>
          </p:cNvSpPr>
          <p:nvPr>
            <p:ph type="body" hasCustomPrompt="1"/>
          </p:nvPr>
        </p:nvSpPr>
        <p:spPr>
          <a:xfrm>
            <a:off x="8229600" y="162576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32" name="PlaceHolder 12"/>
          <p:cNvSpPr>
            <a:spLocks noGrp="1"/>
          </p:cNvSpPr>
          <p:nvPr>
            <p:ph type="body" hasCustomPrompt="1"/>
          </p:nvPr>
        </p:nvSpPr>
        <p:spPr>
          <a:xfrm>
            <a:off x="9398160" y="162576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33" name="PlaceHolder 13"/>
          <p:cNvSpPr>
            <a:spLocks noGrp="1"/>
          </p:cNvSpPr>
          <p:nvPr>
            <p:ph type="body" hasCustomPrompt="1"/>
          </p:nvPr>
        </p:nvSpPr>
        <p:spPr>
          <a:xfrm>
            <a:off x="9398160" y="2133720"/>
            <a:ext cx="218412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34" name="PlaceHolder 14"/>
          <p:cNvSpPr>
            <a:spLocks noGrp="1"/>
          </p:cNvSpPr>
          <p:nvPr>
            <p:ph type="body" hasCustomPrompt="1"/>
          </p:nvPr>
        </p:nvSpPr>
        <p:spPr>
          <a:xfrm>
            <a:off x="609480" y="411480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35" name="PlaceHolder 15"/>
          <p:cNvSpPr>
            <a:spLocks noGrp="1"/>
          </p:cNvSpPr>
          <p:nvPr>
            <p:ph type="body" hasCustomPrompt="1"/>
          </p:nvPr>
        </p:nvSpPr>
        <p:spPr>
          <a:xfrm>
            <a:off x="1778040" y="411480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36" name="PlaceHolder 16"/>
          <p:cNvSpPr>
            <a:spLocks noGrp="1"/>
          </p:cNvSpPr>
          <p:nvPr>
            <p:ph type="body" hasCustomPrompt="1"/>
          </p:nvPr>
        </p:nvSpPr>
        <p:spPr>
          <a:xfrm>
            <a:off x="1778040" y="4622760"/>
            <a:ext cx="218412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37" name="PlaceHolder 17"/>
          <p:cNvSpPr>
            <a:spLocks noGrp="1"/>
          </p:cNvSpPr>
          <p:nvPr>
            <p:ph type="body" hasCustomPrompt="1"/>
          </p:nvPr>
        </p:nvSpPr>
        <p:spPr>
          <a:xfrm>
            <a:off x="4419720" y="4114800"/>
            <a:ext cx="914040" cy="91404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38" name="PlaceHolder 18"/>
          <p:cNvSpPr>
            <a:spLocks noGrp="1"/>
          </p:cNvSpPr>
          <p:nvPr>
            <p:ph type="body" hasCustomPrompt="1"/>
          </p:nvPr>
        </p:nvSpPr>
        <p:spPr>
          <a:xfrm>
            <a:off x="5587920" y="411480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39" name="PlaceHolder 19"/>
          <p:cNvSpPr>
            <a:spLocks noGrp="1"/>
          </p:cNvSpPr>
          <p:nvPr>
            <p:ph type="body" hasCustomPrompt="1"/>
          </p:nvPr>
        </p:nvSpPr>
        <p:spPr>
          <a:xfrm>
            <a:off x="5587920" y="4622760"/>
            <a:ext cx="218412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正文页-10004_23">
    <p:bg>
      <p:bgPr>
        <a:solidFill>
          <a:srgbClr val="FFFFFF"/>
        </a:solidFill>
        <a:effectLst/>
      </p:bgPr>
    </p:bg>
    <p:spTree>
      <p:nvGrpSpPr>
        <p:cNvPr id="1" name=""/>
        <p:cNvGrpSpPr/>
        <p:nvPr/>
      </p:nvGrpSpPr>
      <p:grpSpPr>
        <a:xfrm>
          <a:off x="0" y="0"/>
          <a:ext cx="0" cy="0"/>
          <a:chOff x="0" y="0"/>
          <a:chExt cx="0" cy="0"/>
        </a:xfrm>
      </p:grpSpPr>
      <p:sp>
        <p:nvSpPr>
          <p:cNvPr id="340"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41"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42"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343" name="PlaceHolder 1"/>
          <p:cNvSpPr>
            <a:spLocks noGrp="1"/>
          </p:cNvSpPr>
          <p:nvPr>
            <p:ph type="dt" idx="49"/>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344" name="PlaceHolder 2"/>
          <p:cNvSpPr>
            <a:spLocks noGrp="1"/>
          </p:cNvSpPr>
          <p:nvPr>
            <p:ph type="ftr" idx="5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345" name="PlaceHolder 3"/>
          <p:cNvSpPr>
            <a:spLocks noGrp="1"/>
          </p:cNvSpPr>
          <p:nvPr>
            <p:ph type="sldNum" idx="51"/>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346"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347" name="PlaceHolder 5"/>
          <p:cNvSpPr>
            <a:spLocks noGrp="1"/>
          </p:cNvSpPr>
          <p:nvPr>
            <p:ph type="body" hasCustomPrompt="1"/>
          </p:nvPr>
        </p:nvSpPr>
        <p:spPr>
          <a:xfrm>
            <a:off x="60948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48" name="PlaceHolder 6"/>
          <p:cNvSpPr>
            <a:spLocks noGrp="1"/>
          </p:cNvSpPr>
          <p:nvPr>
            <p:ph type="body" hasCustomPrompt="1"/>
          </p:nvPr>
        </p:nvSpPr>
        <p:spPr>
          <a:xfrm>
            <a:off x="914400" y="208296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49" name="PlaceHolder 7"/>
          <p:cNvSpPr>
            <a:spLocks noGrp="1"/>
          </p:cNvSpPr>
          <p:nvPr>
            <p:ph type="body" hasCustomPrompt="1"/>
          </p:nvPr>
        </p:nvSpPr>
        <p:spPr>
          <a:xfrm>
            <a:off x="914400" y="2641680"/>
            <a:ext cx="190476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50" name="PlaceHolder 8"/>
          <p:cNvSpPr>
            <a:spLocks noGrp="1"/>
          </p:cNvSpPr>
          <p:nvPr>
            <p:ph type="body" hasCustomPrompt="1"/>
          </p:nvPr>
        </p:nvSpPr>
        <p:spPr>
          <a:xfrm>
            <a:off x="342900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51" name="PlaceHolder 9"/>
          <p:cNvSpPr>
            <a:spLocks noGrp="1"/>
          </p:cNvSpPr>
          <p:nvPr>
            <p:ph type="body" hasCustomPrompt="1"/>
          </p:nvPr>
        </p:nvSpPr>
        <p:spPr>
          <a:xfrm>
            <a:off x="3733920" y="208296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52" name="PlaceHolder 10"/>
          <p:cNvSpPr>
            <a:spLocks noGrp="1"/>
          </p:cNvSpPr>
          <p:nvPr>
            <p:ph type="body" hasCustomPrompt="1"/>
          </p:nvPr>
        </p:nvSpPr>
        <p:spPr>
          <a:xfrm>
            <a:off x="3733920" y="2641680"/>
            <a:ext cx="190476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53" name="PlaceHolder 11"/>
          <p:cNvSpPr>
            <a:spLocks noGrp="1"/>
          </p:cNvSpPr>
          <p:nvPr>
            <p:ph type="body" hasCustomPrompt="1"/>
          </p:nvPr>
        </p:nvSpPr>
        <p:spPr>
          <a:xfrm>
            <a:off x="624852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54" name="PlaceHolder 12"/>
          <p:cNvSpPr>
            <a:spLocks noGrp="1"/>
          </p:cNvSpPr>
          <p:nvPr>
            <p:ph type="body" hasCustomPrompt="1"/>
          </p:nvPr>
        </p:nvSpPr>
        <p:spPr>
          <a:xfrm>
            <a:off x="6553080" y="208296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55" name="PlaceHolder 13"/>
          <p:cNvSpPr>
            <a:spLocks noGrp="1"/>
          </p:cNvSpPr>
          <p:nvPr>
            <p:ph type="body" hasCustomPrompt="1"/>
          </p:nvPr>
        </p:nvSpPr>
        <p:spPr>
          <a:xfrm>
            <a:off x="6553080" y="2641680"/>
            <a:ext cx="190476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56" name="PlaceHolder 14"/>
          <p:cNvSpPr>
            <a:spLocks noGrp="1"/>
          </p:cNvSpPr>
          <p:nvPr>
            <p:ph type="body" hasCustomPrompt="1"/>
          </p:nvPr>
        </p:nvSpPr>
        <p:spPr>
          <a:xfrm>
            <a:off x="906768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57" name="PlaceHolder 15"/>
          <p:cNvSpPr>
            <a:spLocks noGrp="1"/>
          </p:cNvSpPr>
          <p:nvPr>
            <p:ph type="body" hasCustomPrompt="1"/>
          </p:nvPr>
        </p:nvSpPr>
        <p:spPr>
          <a:xfrm>
            <a:off x="9372600" y="2082960"/>
            <a:ext cx="19047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58" name="PlaceHolder 16"/>
          <p:cNvSpPr>
            <a:spLocks noGrp="1"/>
          </p:cNvSpPr>
          <p:nvPr>
            <p:ph type="body" hasCustomPrompt="1"/>
          </p:nvPr>
        </p:nvSpPr>
        <p:spPr>
          <a:xfrm>
            <a:off x="9372600" y="2641680"/>
            <a:ext cx="190476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正文页-10007_23">
    <p:bg>
      <p:bgPr>
        <a:solidFill>
          <a:srgbClr val="FFFFFF"/>
        </a:solidFill>
        <a:effectLst/>
      </p:bgPr>
    </p:bg>
    <p:spTree>
      <p:nvGrpSpPr>
        <p:cNvPr id="1" name=""/>
        <p:cNvGrpSpPr/>
        <p:nvPr/>
      </p:nvGrpSpPr>
      <p:grpSpPr>
        <a:xfrm>
          <a:off x="0" y="0"/>
          <a:ext cx="0" cy="0"/>
          <a:chOff x="0" y="0"/>
          <a:chExt cx="0" cy="0"/>
        </a:xfrm>
      </p:grpSpPr>
      <p:sp>
        <p:nvSpPr>
          <p:cNvPr id="359"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60"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61"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362" name="PlaceHolder 1"/>
          <p:cNvSpPr>
            <a:spLocks noGrp="1"/>
          </p:cNvSpPr>
          <p:nvPr>
            <p:ph type="dt" idx="52"/>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363" name="PlaceHolder 2"/>
          <p:cNvSpPr>
            <a:spLocks noGrp="1"/>
          </p:cNvSpPr>
          <p:nvPr>
            <p:ph type="ftr" idx="5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364" name="PlaceHolder 3"/>
          <p:cNvSpPr>
            <a:spLocks noGrp="1"/>
          </p:cNvSpPr>
          <p:nvPr>
            <p:ph type="sldNum" idx="54"/>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365"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366" name="PlaceHolder 5"/>
          <p:cNvSpPr>
            <a:spLocks noGrp="1"/>
          </p:cNvSpPr>
          <p:nvPr>
            <p:ph type="body" hasCustomPrompt="1"/>
          </p:nvPr>
        </p:nvSpPr>
        <p:spPr>
          <a:xfrm>
            <a:off x="609480" y="20829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67" name="PlaceHolder 6"/>
          <p:cNvSpPr>
            <a:spLocks noGrp="1"/>
          </p:cNvSpPr>
          <p:nvPr>
            <p:ph type="body" hasCustomPrompt="1"/>
          </p:nvPr>
        </p:nvSpPr>
        <p:spPr>
          <a:xfrm>
            <a:off x="609480" y="2641680"/>
            <a:ext cx="228564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68" name="PlaceHolder 7"/>
          <p:cNvSpPr>
            <a:spLocks noGrp="1"/>
          </p:cNvSpPr>
          <p:nvPr>
            <p:ph type="body" hasCustomPrompt="1"/>
          </p:nvPr>
        </p:nvSpPr>
        <p:spPr>
          <a:xfrm>
            <a:off x="3505320" y="20829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69" name="PlaceHolder 8"/>
          <p:cNvSpPr>
            <a:spLocks noGrp="1"/>
          </p:cNvSpPr>
          <p:nvPr>
            <p:ph type="body" hasCustomPrompt="1"/>
          </p:nvPr>
        </p:nvSpPr>
        <p:spPr>
          <a:xfrm>
            <a:off x="3505320" y="2641680"/>
            <a:ext cx="228564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70" name="PlaceHolder 9"/>
          <p:cNvSpPr>
            <a:spLocks noGrp="1"/>
          </p:cNvSpPr>
          <p:nvPr>
            <p:ph type="body" hasCustomPrompt="1"/>
          </p:nvPr>
        </p:nvSpPr>
        <p:spPr>
          <a:xfrm>
            <a:off x="6400800" y="20829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71" name="PlaceHolder 10"/>
          <p:cNvSpPr>
            <a:spLocks noGrp="1"/>
          </p:cNvSpPr>
          <p:nvPr>
            <p:ph type="body" hasCustomPrompt="1"/>
          </p:nvPr>
        </p:nvSpPr>
        <p:spPr>
          <a:xfrm>
            <a:off x="6400800" y="2641680"/>
            <a:ext cx="228564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72" name="PlaceHolder 11"/>
          <p:cNvSpPr>
            <a:spLocks noGrp="1"/>
          </p:cNvSpPr>
          <p:nvPr>
            <p:ph type="body" hasCustomPrompt="1"/>
          </p:nvPr>
        </p:nvSpPr>
        <p:spPr>
          <a:xfrm>
            <a:off x="9296280" y="20829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373" name="PlaceHolder 12"/>
          <p:cNvSpPr>
            <a:spLocks noGrp="1"/>
          </p:cNvSpPr>
          <p:nvPr>
            <p:ph type="body" hasCustomPrompt="1"/>
          </p:nvPr>
        </p:nvSpPr>
        <p:spPr>
          <a:xfrm>
            <a:off x="9296280" y="2641680"/>
            <a:ext cx="2285640" cy="30477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正文页-3_18">
    <p:bg>
      <p:bgPr>
        <a:solidFill>
          <a:srgbClr val="FFFFFF"/>
        </a:solidFill>
        <a:effectLst/>
      </p:bgPr>
    </p:bg>
    <p:spTree>
      <p:nvGrpSpPr>
        <p:cNvPr id="1" name=""/>
        <p:cNvGrpSpPr/>
        <p:nvPr/>
      </p:nvGrpSpPr>
      <p:grpSpPr>
        <a:xfrm>
          <a:off x="0" y="0"/>
          <a:ext cx="0" cy="0"/>
          <a:chOff x="0" y="0"/>
          <a:chExt cx="0" cy="0"/>
        </a:xfrm>
      </p:grpSpPr>
      <p:sp>
        <p:nvSpPr>
          <p:cNvPr id="37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7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7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377" name="PlaceHolder 1"/>
          <p:cNvSpPr>
            <a:spLocks noGrp="1"/>
          </p:cNvSpPr>
          <p:nvPr>
            <p:ph type="dt" idx="55"/>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378" name="PlaceHolder 2"/>
          <p:cNvSpPr>
            <a:spLocks noGrp="1"/>
          </p:cNvSpPr>
          <p:nvPr>
            <p:ph type="ftr" idx="5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379" name="PlaceHolder 3"/>
          <p:cNvSpPr>
            <a:spLocks noGrp="1"/>
          </p:cNvSpPr>
          <p:nvPr>
            <p:ph type="sldNum" idx="57"/>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380"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381" name="PlaceHolder 5"/>
          <p:cNvSpPr>
            <a:spLocks noGrp="1"/>
          </p:cNvSpPr>
          <p:nvPr>
            <p:ph type="body" hasCustomPrompt="1"/>
          </p:nvPr>
        </p:nvSpPr>
        <p:spPr>
          <a:xfrm>
            <a:off x="1473120" y="1803240"/>
            <a:ext cx="1523520" cy="15235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82" name="PlaceHolder 6"/>
          <p:cNvSpPr>
            <a:spLocks noGrp="1"/>
          </p:cNvSpPr>
          <p:nvPr>
            <p:ph type="body" hasCustomPrompt="1"/>
          </p:nvPr>
        </p:nvSpPr>
        <p:spPr>
          <a:xfrm>
            <a:off x="1828800" y="2158920"/>
            <a:ext cx="812520" cy="81252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83" name="PlaceHolder 7"/>
          <p:cNvSpPr>
            <a:spLocks noGrp="1"/>
          </p:cNvSpPr>
          <p:nvPr>
            <p:ph type="body" hasCustomPrompt="1"/>
          </p:nvPr>
        </p:nvSpPr>
        <p:spPr>
          <a:xfrm>
            <a:off x="609480" y="3581280"/>
            <a:ext cx="325080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84" name="PlaceHolder 8"/>
          <p:cNvSpPr>
            <a:spLocks noGrp="1"/>
          </p:cNvSpPr>
          <p:nvPr>
            <p:ph type="body" hasCustomPrompt="1"/>
          </p:nvPr>
        </p:nvSpPr>
        <p:spPr>
          <a:xfrm>
            <a:off x="609480" y="414036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85" name="PlaceHolder 9"/>
          <p:cNvSpPr>
            <a:spLocks noGrp="1"/>
          </p:cNvSpPr>
          <p:nvPr>
            <p:ph type="body" hasCustomPrompt="1"/>
          </p:nvPr>
        </p:nvSpPr>
        <p:spPr>
          <a:xfrm>
            <a:off x="5334120" y="1803240"/>
            <a:ext cx="1523520" cy="15235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86" name="PlaceHolder 10"/>
          <p:cNvSpPr>
            <a:spLocks noGrp="1"/>
          </p:cNvSpPr>
          <p:nvPr>
            <p:ph type="body" hasCustomPrompt="1"/>
          </p:nvPr>
        </p:nvSpPr>
        <p:spPr>
          <a:xfrm>
            <a:off x="5689440" y="2158920"/>
            <a:ext cx="812520" cy="81252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87" name="PlaceHolder 11"/>
          <p:cNvSpPr>
            <a:spLocks noGrp="1"/>
          </p:cNvSpPr>
          <p:nvPr>
            <p:ph type="body" hasCustomPrompt="1"/>
          </p:nvPr>
        </p:nvSpPr>
        <p:spPr>
          <a:xfrm>
            <a:off x="4470480" y="3581280"/>
            <a:ext cx="325080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88" name="PlaceHolder 12"/>
          <p:cNvSpPr>
            <a:spLocks noGrp="1"/>
          </p:cNvSpPr>
          <p:nvPr>
            <p:ph type="body" hasCustomPrompt="1"/>
          </p:nvPr>
        </p:nvSpPr>
        <p:spPr>
          <a:xfrm>
            <a:off x="4470480" y="414036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389" name="PlaceHolder 13"/>
          <p:cNvSpPr>
            <a:spLocks noGrp="1"/>
          </p:cNvSpPr>
          <p:nvPr>
            <p:ph type="body" hasCustomPrompt="1"/>
          </p:nvPr>
        </p:nvSpPr>
        <p:spPr>
          <a:xfrm>
            <a:off x="9194760" y="1803240"/>
            <a:ext cx="1523520" cy="15235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390" name="PlaceHolder 14"/>
          <p:cNvSpPr>
            <a:spLocks noGrp="1"/>
          </p:cNvSpPr>
          <p:nvPr>
            <p:ph type="body" hasCustomPrompt="1"/>
          </p:nvPr>
        </p:nvSpPr>
        <p:spPr>
          <a:xfrm>
            <a:off x="9550440" y="2158920"/>
            <a:ext cx="812520" cy="812520"/>
          </a:xfrm>
          <a:prstGeom prst="rect">
            <a:avLst/>
          </a:prstGeom>
          <a:no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391" name="PlaceHolder 15"/>
          <p:cNvSpPr>
            <a:spLocks noGrp="1"/>
          </p:cNvSpPr>
          <p:nvPr>
            <p:ph type="body" hasCustomPrompt="1"/>
          </p:nvPr>
        </p:nvSpPr>
        <p:spPr>
          <a:xfrm>
            <a:off x="8331120" y="3581280"/>
            <a:ext cx="325080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392" name="PlaceHolder 16"/>
          <p:cNvSpPr>
            <a:spLocks noGrp="1"/>
          </p:cNvSpPr>
          <p:nvPr>
            <p:ph type="body" hasCustomPrompt="1"/>
          </p:nvPr>
        </p:nvSpPr>
        <p:spPr>
          <a:xfrm>
            <a:off x="8331120" y="414036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523080"/>
            <a:ext cx="10515240" cy="1325160"/>
          </a:xfrm>
          <a:prstGeom prst="rect">
            <a:avLst/>
          </a:prstGeom>
          <a:noFill/>
          <a:ln w="0">
            <a:noFill/>
          </a:ln>
        </p:spPr>
        <p:txBody>
          <a:bodyPr lIns="91440" tIns="45720" rIns="91440" bIns="45720" anchor="ctr">
            <a:noAutofit/>
          </a:bodyPr>
          <a:p>
            <a:pPr indent="0" defTabSz="914400">
              <a:lnSpc>
                <a:spcPct val="90000"/>
              </a:lnSpc>
              <a:buNone/>
            </a:pPr>
            <a:r>
              <a:rPr lang="zh-CN" sz="44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4400" b="0" u="none" strike="noStrike">
              <a:solidFill>
                <a:schemeClr val="dk1"/>
              </a:solidFill>
              <a:effectLst/>
              <a:uFillTx/>
              <a:latin typeface="微软雅黑" panose="020B0503020204020204" charset="-122"/>
            </a:endParaRPr>
          </a:p>
        </p:txBody>
      </p:sp>
      <p:sp>
        <p:nvSpPr>
          <p:cNvPr id="3" name="PlaceHolder 2"/>
          <p:cNvSpPr>
            <a:spLocks noGrp="1"/>
          </p:cNvSpPr>
          <p:nvPr>
            <p:ph type="body"/>
          </p:nvPr>
        </p:nvSpPr>
        <p:spPr>
          <a:xfrm>
            <a:off x="838080" y="1983600"/>
            <a:ext cx="10515240" cy="43509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a:p>
            <a:pPr marL="685800" lvl="1"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第二级</a:t>
            </a:r>
            <a:endParaRPr lang="en-US" sz="2400" b="0" u="none" strike="noStrike">
              <a:solidFill>
                <a:schemeClr val="dk1"/>
              </a:solidFill>
              <a:effectLst/>
              <a:uFillTx/>
              <a:latin typeface="微软雅黑" panose="020B0503020204020204" charset="-122"/>
            </a:endParaRPr>
          </a:p>
          <a:p>
            <a:pPr marL="1143000" lvl="2"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第三级</a:t>
            </a:r>
            <a:endParaRPr lang="en-US" sz="2400" b="0" u="none" strike="noStrike">
              <a:solidFill>
                <a:schemeClr val="dk1"/>
              </a:solidFill>
              <a:effectLst/>
              <a:uFillTx/>
              <a:latin typeface="微软雅黑" panose="020B0503020204020204" charset="-122"/>
            </a:endParaRPr>
          </a:p>
          <a:p>
            <a:pPr marL="1600200" lvl="3"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第四级</a:t>
            </a:r>
            <a:endParaRPr lang="en-US" sz="2400" b="0" u="none" strike="noStrike">
              <a:solidFill>
                <a:schemeClr val="dk1"/>
              </a:solidFill>
              <a:effectLst/>
              <a:uFillTx/>
              <a:latin typeface="微软雅黑" panose="020B0503020204020204" charset="-122"/>
            </a:endParaRPr>
          </a:p>
          <a:p>
            <a:pPr marL="2057400" lvl="4"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第五级</a:t>
            </a:r>
            <a:endParaRPr lang="en-US" sz="24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正文页-上标下内-装饰左-默认位置-并列-35_35_group1">
    <p:bg>
      <p:bgPr>
        <a:solidFill>
          <a:srgbClr val="FFFFFF"/>
        </a:solidFill>
        <a:effectLst/>
      </p:bgPr>
    </p:bg>
    <p:spTree>
      <p:nvGrpSpPr>
        <p:cNvPr id="1" name=""/>
        <p:cNvGrpSpPr/>
        <p:nvPr/>
      </p:nvGrpSpPr>
      <p:grpSpPr>
        <a:xfrm>
          <a:off x="0" y="0"/>
          <a:ext cx="0" cy="0"/>
          <a:chOff x="0" y="0"/>
          <a:chExt cx="0" cy="0"/>
        </a:xfrm>
      </p:grpSpPr>
      <p:sp>
        <p:nvSpPr>
          <p:cNvPr id="393"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94"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395"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396" name="PlaceHolder 1"/>
          <p:cNvSpPr>
            <a:spLocks noGrp="1"/>
          </p:cNvSpPr>
          <p:nvPr>
            <p:ph type="dt" idx="58"/>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397" name="PlaceHolder 2"/>
          <p:cNvSpPr>
            <a:spLocks noGrp="1"/>
          </p:cNvSpPr>
          <p:nvPr>
            <p:ph type="ftr" idx="5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398" name="PlaceHolder 3"/>
          <p:cNvSpPr>
            <a:spLocks noGrp="1"/>
          </p:cNvSpPr>
          <p:nvPr>
            <p:ph type="sldNum" idx="60"/>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399"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400" name="PlaceHolder 5"/>
          <p:cNvSpPr>
            <a:spLocks noGrp="1"/>
          </p:cNvSpPr>
          <p:nvPr>
            <p:ph type="body" hasCustomPrompt="1"/>
          </p:nvPr>
        </p:nvSpPr>
        <p:spPr>
          <a:xfrm>
            <a:off x="628560" y="205740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01</a:t>
            </a:r>
            <a:endParaRPr lang="en-US" sz="4800" b="0" u="none" strike="noStrike">
              <a:solidFill>
                <a:schemeClr val="dk1"/>
              </a:solidFill>
              <a:effectLst/>
              <a:uFillTx/>
              <a:latin typeface="Arial" panose="020B0604020202020204"/>
            </a:endParaRPr>
          </a:p>
        </p:txBody>
      </p:sp>
      <p:sp>
        <p:nvSpPr>
          <p:cNvPr id="401" name="PlaceHolder 6"/>
          <p:cNvSpPr>
            <a:spLocks noGrp="1"/>
          </p:cNvSpPr>
          <p:nvPr>
            <p:ph type="body" hasCustomPrompt="1"/>
          </p:nvPr>
        </p:nvSpPr>
        <p:spPr>
          <a:xfrm>
            <a:off x="1574640" y="198108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402" name="PlaceHolder 7"/>
          <p:cNvSpPr>
            <a:spLocks noGrp="1"/>
          </p:cNvSpPr>
          <p:nvPr>
            <p:ph type="body" hasCustomPrompt="1"/>
          </p:nvPr>
        </p:nvSpPr>
        <p:spPr>
          <a:xfrm>
            <a:off x="1574640" y="243828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403" name="PlaceHolder 8"/>
          <p:cNvSpPr>
            <a:spLocks noGrp="1"/>
          </p:cNvSpPr>
          <p:nvPr>
            <p:ph type="body" hasCustomPrompt="1"/>
          </p:nvPr>
        </p:nvSpPr>
        <p:spPr>
          <a:xfrm>
            <a:off x="6343560" y="205740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02</a:t>
            </a:r>
            <a:endParaRPr lang="en-US" sz="4800" b="0" u="none" strike="noStrike">
              <a:solidFill>
                <a:schemeClr val="dk1"/>
              </a:solidFill>
              <a:effectLst/>
              <a:uFillTx/>
              <a:latin typeface="Arial" panose="020B0604020202020204"/>
            </a:endParaRPr>
          </a:p>
        </p:txBody>
      </p:sp>
      <p:sp>
        <p:nvSpPr>
          <p:cNvPr id="404" name="PlaceHolder 9"/>
          <p:cNvSpPr>
            <a:spLocks noGrp="1"/>
          </p:cNvSpPr>
          <p:nvPr>
            <p:ph type="body" hasCustomPrompt="1"/>
          </p:nvPr>
        </p:nvSpPr>
        <p:spPr>
          <a:xfrm>
            <a:off x="7289640" y="198108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405" name="PlaceHolder 10"/>
          <p:cNvSpPr>
            <a:spLocks noGrp="1"/>
          </p:cNvSpPr>
          <p:nvPr>
            <p:ph type="body" hasCustomPrompt="1"/>
          </p:nvPr>
        </p:nvSpPr>
        <p:spPr>
          <a:xfrm>
            <a:off x="7289640" y="243828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406" name="PlaceHolder 11"/>
          <p:cNvSpPr>
            <a:spLocks noGrp="1"/>
          </p:cNvSpPr>
          <p:nvPr>
            <p:ph type="body" hasCustomPrompt="1"/>
          </p:nvPr>
        </p:nvSpPr>
        <p:spPr>
          <a:xfrm>
            <a:off x="628560" y="419112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03</a:t>
            </a:r>
            <a:endParaRPr lang="en-US" sz="4800" b="0" u="none" strike="noStrike">
              <a:solidFill>
                <a:schemeClr val="dk1"/>
              </a:solidFill>
              <a:effectLst/>
              <a:uFillTx/>
              <a:latin typeface="Arial" panose="020B0604020202020204"/>
            </a:endParaRPr>
          </a:p>
        </p:txBody>
      </p:sp>
      <p:sp>
        <p:nvSpPr>
          <p:cNvPr id="407" name="PlaceHolder 12"/>
          <p:cNvSpPr>
            <a:spLocks noGrp="1"/>
          </p:cNvSpPr>
          <p:nvPr>
            <p:ph type="body" hasCustomPrompt="1"/>
          </p:nvPr>
        </p:nvSpPr>
        <p:spPr>
          <a:xfrm>
            <a:off x="1574640" y="411480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408" name="PlaceHolder 13"/>
          <p:cNvSpPr>
            <a:spLocks noGrp="1"/>
          </p:cNvSpPr>
          <p:nvPr>
            <p:ph type="body" hasCustomPrompt="1"/>
          </p:nvPr>
        </p:nvSpPr>
        <p:spPr>
          <a:xfrm>
            <a:off x="1574640" y="457200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409" name="PlaceHolder 14"/>
          <p:cNvSpPr>
            <a:spLocks noGrp="1"/>
          </p:cNvSpPr>
          <p:nvPr>
            <p:ph type="body" hasCustomPrompt="1"/>
          </p:nvPr>
        </p:nvSpPr>
        <p:spPr>
          <a:xfrm>
            <a:off x="6343560" y="419112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04</a:t>
            </a:r>
            <a:endParaRPr lang="en-US" sz="4800" b="0" u="none" strike="noStrike">
              <a:solidFill>
                <a:schemeClr val="dk1"/>
              </a:solidFill>
              <a:effectLst/>
              <a:uFillTx/>
              <a:latin typeface="Arial" panose="020B0604020202020204"/>
            </a:endParaRPr>
          </a:p>
        </p:txBody>
      </p:sp>
      <p:sp>
        <p:nvSpPr>
          <p:cNvPr id="410" name="PlaceHolder 15"/>
          <p:cNvSpPr>
            <a:spLocks noGrp="1"/>
          </p:cNvSpPr>
          <p:nvPr>
            <p:ph type="body" hasCustomPrompt="1"/>
          </p:nvPr>
        </p:nvSpPr>
        <p:spPr>
          <a:xfrm>
            <a:off x="7289640" y="4114800"/>
            <a:ext cx="429228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411" name="PlaceHolder 16"/>
          <p:cNvSpPr>
            <a:spLocks noGrp="1"/>
          </p:cNvSpPr>
          <p:nvPr>
            <p:ph type="body" hasCustomPrompt="1"/>
          </p:nvPr>
        </p:nvSpPr>
        <p:spPr>
          <a:xfrm>
            <a:off x="7289640" y="457200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结束页_1_3">
    <p:bg>
      <p:bgPr>
        <a:solidFill>
          <a:srgbClr val="FFFFFF"/>
        </a:solidFill>
        <a:effectLst/>
      </p:bgPr>
    </p:bg>
    <p:spTree>
      <p:nvGrpSpPr>
        <p:cNvPr id="1" name=""/>
        <p:cNvGrpSpPr/>
        <p:nvPr/>
      </p:nvGrpSpPr>
      <p:grpSpPr>
        <a:xfrm>
          <a:off x="0" y="0"/>
          <a:ext cx="0" cy="0"/>
          <a:chOff x="0" y="0"/>
          <a:chExt cx="0" cy="0"/>
        </a:xfrm>
      </p:grpSpPr>
      <p:sp>
        <p:nvSpPr>
          <p:cNvPr id="412" name="任意多边形: 形状 4" hidden="1"/>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13" name="任意多边形: 形状 12" hidden="1"/>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14"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415"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16" name="任意多边形: 形状 9"/>
          <p:cNvSpPr/>
          <p:nvPr/>
        </p:nvSpPr>
        <p:spPr>
          <a:xfrm>
            <a:off x="6490800" y="0"/>
            <a:ext cx="5700960" cy="6857640"/>
          </a:xfrm>
          <a:custGeom>
            <a:avLst/>
            <a:gdLst>
              <a:gd name="textAreaLeft" fmla="*/ 0 w 5700960"/>
              <a:gd name="textAreaRight" fmla="*/ 5701320 w 570096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1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17" name="任意多边形: 形状 3"/>
          <p:cNvSpPr/>
          <p:nvPr/>
        </p:nvSpPr>
        <p:spPr>
          <a:xfrm>
            <a:off x="7755840" y="0"/>
            <a:ext cx="4435920" cy="6857640"/>
          </a:xfrm>
          <a:custGeom>
            <a:avLst/>
            <a:gdLst>
              <a:gd name="textAreaLeft" fmla="*/ 0 w 4435920"/>
              <a:gd name="textAreaRight" fmla="*/ 4436280 w 4435920"/>
              <a:gd name="textAreaTop" fmla="*/ 0 h 6857640"/>
              <a:gd name="textAreaBottom" fmla="*/ 6858000 h 6857640"/>
              <a:gd name="GluePoint1X" fmla="*/ 612135 w 4436166"/>
              <a:gd name="GluePoint1Y" fmla="*/ 0 h 6857951"/>
              <a:gd name="GluePoint2X" fmla="*/ 4436166 w 4436166"/>
              <a:gd name="GluePoint2Y" fmla="*/ 0 h 6857951"/>
              <a:gd name="GluePoint3X" fmla="*/ 4436166 w 4436166"/>
              <a:gd name="GluePoint3Y" fmla="*/ 6857951 h 6857951"/>
              <a:gd name="GluePoint4X" fmla="*/ 1830648 w 4436166"/>
              <a:gd name="GluePoint4Y" fmla="*/ 6857951 h 6857951"/>
              <a:gd name="GluePoint5X" fmla="*/ 45686 w 4436166"/>
              <a:gd name="GluePoint5Y" fmla="*/ 3126444 h 6857951"/>
              <a:gd name="GluePoint6X" fmla="*/ 603139 w 4436166"/>
              <a:gd name="GluePoint6Y" fmla="*/ 11204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436166" h="6857951">
                <a:moveTo>
                  <a:pt x="612135" y="0"/>
                </a:moveTo>
                <a:lnTo>
                  <a:pt x="4436166" y="0"/>
                </a:lnTo>
                <a:lnTo>
                  <a:pt x="4436166" y="6857951"/>
                </a:lnTo>
                <a:lnTo>
                  <a:pt x="1830648" y="6857951"/>
                </a:lnTo>
                <a:cubicBezTo>
                  <a:pt x="1830648" y="6857951"/>
                  <a:pt x="289319" y="5297833"/>
                  <a:pt x="45686" y="3126444"/>
                </a:cubicBezTo>
                <a:cubicBezTo>
                  <a:pt x="-182717" y="1090770"/>
                  <a:pt x="515029" y="124087"/>
                  <a:pt x="603139" y="11204"/>
                </a:cubicBez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18" name="任意多边形: 形状 17"/>
          <p:cNvSpPr/>
          <p:nvPr/>
        </p:nvSpPr>
        <p:spPr>
          <a:xfrm>
            <a:off x="6074280" y="1456200"/>
            <a:ext cx="5545800" cy="4626720"/>
          </a:xfrm>
          <a:custGeom>
            <a:avLst/>
            <a:gdLst>
              <a:gd name="textAreaLeft" fmla="*/ 0 w 5545800"/>
              <a:gd name="textAreaRight" fmla="*/ 5546160 w 5545800"/>
              <a:gd name="textAreaTop" fmla="*/ 0 h 4626720"/>
              <a:gd name="textAreaBottom" fmla="*/ 4627080 h 4626720"/>
              <a:gd name="GluePoint1X" fmla="*/ 2822505 w 2905488"/>
              <a:gd name="GluePoint1Y" fmla="*/ 1393931 h 1943636"/>
              <a:gd name="GluePoint2X" fmla="*/ 1671784 w 2905488"/>
              <a:gd name="GluePoint2Y" fmla="*/ 4368 h 1943636"/>
              <a:gd name="GluePoint3X" fmla="*/ 1063850 w 2905488"/>
              <a:gd name="GluePoint3Y" fmla="*/ 375492 h 1943636"/>
              <a:gd name="GluePoint4X" fmla="*/ 4162 w 2905488"/>
              <a:gd name="GluePoint4Y" fmla="*/ 1359468 h 1943636"/>
              <a:gd name="GluePoint5X" fmla="*/ 1311633 w 2905488"/>
              <a:gd name="GluePoint5Y" fmla="*/ 1619239 h 1943636"/>
              <a:gd name="GluePoint6X" fmla="*/ 2822505 w 2905488"/>
              <a:gd name="GluePoint6Y" fmla="*/ 1393931 h 19436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905488" h="1943636">
                <a:moveTo>
                  <a:pt x="2822505" y="1393931"/>
                </a:moveTo>
                <a:cubicBezTo>
                  <a:pt x="3148804" y="730849"/>
                  <a:pt x="2460404" y="-66142"/>
                  <a:pt x="1671784" y="4368"/>
                </a:cubicBezTo>
                <a:cubicBezTo>
                  <a:pt x="1434040" y="25623"/>
                  <a:pt x="1208976" y="125678"/>
                  <a:pt x="1063850" y="375492"/>
                </a:cubicBezTo>
                <a:cubicBezTo>
                  <a:pt x="617298" y="1144198"/>
                  <a:pt x="55978" y="916411"/>
                  <a:pt x="4162" y="1359468"/>
                </a:cubicBezTo>
                <a:cubicBezTo>
                  <a:pt x="-47654" y="1802525"/>
                  <a:pt x="384146" y="2276754"/>
                  <a:pt x="1311633" y="1619239"/>
                </a:cubicBezTo>
                <a:cubicBezTo>
                  <a:pt x="1776880" y="1289567"/>
                  <a:pt x="2449390" y="2152152"/>
                  <a:pt x="2822505" y="1393931"/>
                </a:cubicBezTo>
                <a:close/>
              </a:path>
            </a:pathLst>
          </a:custGeom>
          <a:solidFill>
            <a:schemeClr val="lt1">
              <a:alpha val="5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19" name="任意多边形: 形状 18"/>
          <p:cNvSpPr/>
          <p:nvPr/>
        </p:nvSpPr>
        <p:spPr>
          <a:xfrm>
            <a:off x="6767280" y="2221200"/>
            <a:ext cx="158400" cy="158400"/>
          </a:xfrm>
          <a:custGeom>
            <a:avLst/>
            <a:gdLst>
              <a:gd name="textAreaLeft" fmla="*/ 0 w 158400"/>
              <a:gd name="textAreaRight" fmla="*/ 158760 w 158400"/>
              <a:gd name="textAreaTop" fmla="*/ 0 h 158400"/>
              <a:gd name="textAreaBottom" fmla="*/ 158760 h 158400"/>
              <a:gd name="GluePoint1X" fmla="*/ 66649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49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49" y="33325"/>
                </a:moveTo>
                <a:cubicBezTo>
                  <a:pt x="66649" y="51731"/>
                  <a:pt x="51735" y="66650"/>
                  <a:pt x="33325" y="66650"/>
                </a:cubicBezTo>
                <a:cubicBezTo>
                  <a:pt x="14915" y="66650"/>
                  <a:pt x="0" y="51731"/>
                  <a:pt x="0" y="33325"/>
                </a:cubicBezTo>
                <a:cubicBezTo>
                  <a:pt x="0" y="14919"/>
                  <a:pt x="14915" y="0"/>
                  <a:pt x="33325" y="0"/>
                </a:cubicBezTo>
                <a:cubicBezTo>
                  <a:pt x="51735" y="24"/>
                  <a:pt x="66609" y="14931"/>
                  <a:pt x="66649" y="33325"/>
                </a:cubicBezTo>
                <a:close/>
              </a:path>
            </a:pathLst>
          </a:custGeom>
          <a:noFill/>
          <a:ln w="7600"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0" name="任意多边形: 形状 19"/>
          <p:cNvSpPr/>
          <p:nvPr/>
        </p:nvSpPr>
        <p:spPr>
          <a:xfrm rot="17550000">
            <a:off x="9837360" y="899640"/>
            <a:ext cx="158400" cy="158400"/>
          </a:xfrm>
          <a:custGeom>
            <a:avLst/>
            <a:gdLst>
              <a:gd name="textAreaLeft" fmla="*/ 0 w 158400"/>
              <a:gd name="textAreaRight" fmla="*/ 158760 w 158400"/>
              <a:gd name="textAreaTop" fmla="*/ 0 h 158400"/>
              <a:gd name="textAreaBottom" fmla="*/ 158760 h 158400"/>
              <a:gd name="GluePoint1X" fmla="*/ 66650 w 66649"/>
              <a:gd name="GluePoint1Y" fmla="*/ 33325 h 66649"/>
              <a:gd name="GluePoint2X" fmla="*/ 33325 w 66649"/>
              <a:gd name="GluePoint2Y" fmla="*/ 66650 h 66649"/>
              <a:gd name="GluePoint3X" fmla="*/ 1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29" y="66650"/>
                  <a:pt x="33325" y="66650"/>
                </a:cubicBezTo>
                <a:cubicBezTo>
                  <a:pt x="14920" y="66650"/>
                  <a:pt x="1" y="51730"/>
                  <a:pt x="1" y="33325"/>
                </a:cubicBezTo>
                <a:cubicBezTo>
                  <a:pt x="1" y="14920"/>
                  <a:pt x="14921" y="0"/>
                  <a:pt x="33325" y="0"/>
                </a:cubicBezTo>
                <a:cubicBezTo>
                  <a:pt x="51730" y="0"/>
                  <a:pt x="66650" y="14920"/>
                  <a:pt x="66650" y="33325"/>
                </a:cubicBezTo>
                <a:close/>
              </a:path>
            </a:pathLst>
          </a:custGeom>
          <a:noFill/>
          <a:ln w="7600" cap="rnd">
            <a:solidFill>
              <a:srgbClr val="FFFFFF"/>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1" name="任意多边形: 形状 20"/>
          <p:cNvSpPr/>
          <p:nvPr/>
        </p:nvSpPr>
        <p:spPr>
          <a:xfrm>
            <a:off x="12033360" y="4236120"/>
            <a:ext cx="158400" cy="158400"/>
          </a:xfrm>
          <a:custGeom>
            <a:avLst/>
            <a:gdLst>
              <a:gd name="textAreaLeft" fmla="*/ 0 w 158400"/>
              <a:gd name="textAreaRight" fmla="*/ 158760 w 158400"/>
              <a:gd name="textAreaTop" fmla="*/ 0 h 158400"/>
              <a:gd name="textAreaBottom" fmla="*/ 158760 h 158400"/>
              <a:gd name="GluePoint1X" fmla="*/ 66649 w 66649"/>
              <a:gd name="GluePoint1Y" fmla="*/ 33325 h 66649"/>
              <a:gd name="GluePoint2X" fmla="*/ 33325 w 66649"/>
              <a:gd name="GluePoint2Y" fmla="*/ 66649 h 66649"/>
              <a:gd name="GluePoint3X" fmla="*/ 0 w 66649"/>
              <a:gd name="GluePoint3Y" fmla="*/ 33325 h 66649"/>
              <a:gd name="GluePoint4X" fmla="*/ 33325 w 66649"/>
              <a:gd name="GluePoint4Y" fmla="*/ 0 h 66649"/>
              <a:gd name="GluePoint5X" fmla="*/ 66649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49" y="33325"/>
                </a:moveTo>
                <a:cubicBezTo>
                  <a:pt x="66649" y="51731"/>
                  <a:pt x="51735" y="66649"/>
                  <a:pt x="33325" y="66649"/>
                </a:cubicBezTo>
                <a:cubicBezTo>
                  <a:pt x="14915" y="66649"/>
                  <a:pt x="0" y="51731"/>
                  <a:pt x="0" y="33325"/>
                </a:cubicBezTo>
                <a:cubicBezTo>
                  <a:pt x="0" y="14919"/>
                  <a:pt x="14915" y="0"/>
                  <a:pt x="33325" y="0"/>
                </a:cubicBezTo>
                <a:cubicBezTo>
                  <a:pt x="51735" y="0"/>
                  <a:pt x="66649" y="14919"/>
                  <a:pt x="66649" y="33325"/>
                </a:cubicBezTo>
                <a:close/>
              </a:path>
            </a:pathLst>
          </a:custGeom>
          <a:noFill/>
          <a:ln w="7600" cap="rnd">
            <a:solidFill>
              <a:srgbClr val="FFFFFF"/>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2" name="任意多边形: 形状 21"/>
          <p:cNvSpPr/>
          <p:nvPr/>
        </p:nvSpPr>
        <p:spPr>
          <a:xfrm>
            <a:off x="10689120" y="912600"/>
            <a:ext cx="761040" cy="678600"/>
          </a:xfrm>
          <a:custGeom>
            <a:avLst/>
            <a:gdLst>
              <a:gd name="textAreaLeft" fmla="*/ 0 w 761040"/>
              <a:gd name="textAreaRight" fmla="*/ 761400 w 761040"/>
              <a:gd name="textAreaTop" fmla="*/ 0 h 678600"/>
              <a:gd name="textAreaBottom" fmla="*/ 678960 h 678600"/>
              <a:gd name="GluePoint1X" fmla="*/ 0 w 507309"/>
              <a:gd name="GluePoint1Y" fmla="*/ 452201 h 452375"/>
              <a:gd name="GluePoint2X" fmla="*/ 507309 w 507309"/>
              <a:gd name="GluePoint2Y" fmla="*/ 0 h 452375"/>
              <a:gd name="GluePoint3X" fmla="*/ 0 w 507309"/>
              <a:gd name="GluePoint3Y" fmla="*/ 452201 h 452375"/>
            </a:gdLst>
            <a:ahLst/>
            <a:cxnLst>
              <a:cxn ang="0">
                <a:pos x="GluePoint1X" y="GluePoint1Y"/>
              </a:cxn>
              <a:cxn ang="0">
                <a:pos x="GluePoint2X" y="GluePoint2Y"/>
              </a:cxn>
              <a:cxn ang="0">
                <a:pos x="GluePoint3X" y="GluePoint3Y"/>
              </a:cxn>
            </a:cxnLst>
            <a:rect l="textAreaLeft" t="textAreaTop" r="textAreaRight" b="textAreaBottom"/>
            <a:pathLst>
              <a:path w="507309" h="452375">
                <a:moveTo>
                  <a:pt x="0" y="452201"/>
                </a:moveTo>
                <a:cubicBezTo>
                  <a:pt x="0" y="452201"/>
                  <a:pt x="374458" y="474960"/>
                  <a:pt x="507309" y="0"/>
                </a:cubicBezTo>
                <a:cubicBezTo>
                  <a:pt x="507309" y="122"/>
                  <a:pt x="5487" y="60472"/>
                  <a:pt x="0" y="452201"/>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3" name="任意多边形: 形状 22"/>
          <p:cNvSpPr/>
          <p:nvPr/>
        </p:nvSpPr>
        <p:spPr>
          <a:xfrm>
            <a:off x="9847440" y="1483200"/>
            <a:ext cx="533520" cy="877320"/>
          </a:xfrm>
          <a:custGeom>
            <a:avLst/>
            <a:gdLst>
              <a:gd name="textAreaLeft" fmla="*/ 0 w 533520"/>
              <a:gd name="textAreaRight" fmla="*/ 533880 w 533520"/>
              <a:gd name="textAreaTop" fmla="*/ 0 h 877320"/>
              <a:gd name="textAreaBottom" fmla="*/ 877680 h 877320"/>
              <a:gd name="GluePoint1X" fmla="*/ 347387 w 355837"/>
              <a:gd name="GluePoint1Y" fmla="*/ 584647 h 584647"/>
              <a:gd name="GluePoint2X" fmla="*/ 931 w 355837"/>
              <a:gd name="GluePoint2Y" fmla="*/ 0 h 584647"/>
              <a:gd name="GluePoint3X" fmla="*/ 347387 w 355837"/>
              <a:gd name="GluePoint3Y" fmla="*/ 584647 h 584647"/>
            </a:gdLst>
            <a:ahLst/>
            <a:cxnLst>
              <a:cxn ang="0">
                <a:pos x="GluePoint1X" y="GluePoint1Y"/>
              </a:cxn>
              <a:cxn ang="0">
                <a:pos x="GluePoint2X" y="GluePoint2Y"/>
              </a:cxn>
              <a:cxn ang="0">
                <a:pos x="GluePoint3X" y="GluePoint3Y"/>
              </a:cxn>
            </a:cxnLst>
            <a:rect l="textAreaLeft" t="textAreaTop" r="textAreaRight" b="textAreaBottom"/>
            <a:pathLst>
              <a:path w="355837" h="584647">
                <a:moveTo>
                  <a:pt x="347387" y="584647"/>
                </a:moveTo>
                <a:cubicBezTo>
                  <a:pt x="347387" y="584647"/>
                  <a:pt x="441591" y="221529"/>
                  <a:pt x="931" y="0"/>
                </a:cubicBezTo>
                <a:cubicBezTo>
                  <a:pt x="1013" y="0"/>
                  <a:pt x="-35929" y="504058"/>
                  <a:pt x="347387" y="58464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4" name="任意多边形: 形状 23"/>
          <p:cNvSpPr/>
          <p:nvPr/>
        </p:nvSpPr>
        <p:spPr>
          <a:xfrm>
            <a:off x="10444320" y="1636920"/>
            <a:ext cx="905040" cy="496800"/>
          </a:xfrm>
          <a:custGeom>
            <a:avLst/>
            <a:gdLst>
              <a:gd name="textAreaLeft" fmla="*/ 0 w 905040"/>
              <a:gd name="textAreaRight" fmla="*/ 905400 w 905040"/>
              <a:gd name="textAreaTop" fmla="*/ 0 h 496800"/>
              <a:gd name="textAreaBottom" fmla="*/ 497160 h 496800"/>
              <a:gd name="GluePoint1X" fmla="*/ 0 w 603300"/>
              <a:gd name="GluePoint1Y" fmla="*/ 317237 h 331177"/>
              <a:gd name="GluePoint2X" fmla="*/ 603301 w 603300"/>
              <a:gd name="GluePoint2Y" fmla="*/ 4309 h 331177"/>
              <a:gd name="GluePoint3X" fmla="*/ 0 w 603300"/>
              <a:gd name="GluePoint3Y" fmla="*/ 317237 h 331177"/>
            </a:gdLst>
            <a:ahLst/>
            <a:cxnLst>
              <a:cxn ang="0">
                <a:pos x="GluePoint1X" y="GluePoint1Y"/>
              </a:cxn>
              <a:cxn ang="0">
                <a:pos x="GluePoint2X" y="GluePoint2Y"/>
              </a:cxn>
              <a:cxn ang="0">
                <a:pos x="GluePoint3X" y="GluePoint3Y"/>
              </a:cxn>
            </a:cxnLst>
            <a:rect l="textAreaLeft" t="textAreaTop" r="textAreaRight" b="textAreaBottom"/>
            <a:pathLst>
              <a:path w="603300" h="331177">
                <a:moveTo>
                  <a:pt x="0" y="317237"/>
                </a:moveTo>
                <a:cubicBezTo>
                  <a:pt x="0" y="317237"/>
                  <a:pt x="357225" y="431761"/>
                  <a:pt x="603301" y="4309"/>
                </a:cubicBezTo>
                <a:cubicBezTo>
                  <a:pt x="603301" y="4309"/>
                  <a:pt x="102087" y="-61040"/>
                  <a:pt x="0" y="31723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5" name="任意多边形: 形状 24"/>
          <p:cNvSpPr/>
          <p:nvPr/>
        </p:nvSpPr>
        <p:spPr>
          <a:xfrm>
            <a:off x="10118160" y="2317680"/>
            <a:ext cx="959040" cy="429480"/>
          </a:xfrm>
          <a:custGeom>
            <a:avLst/>
            <a:gdLst>
              <a:gd name="textAreaLeft" fmla="*/ 0 w 959040"/>
              <a:gd name="textAreaRight" fmla="*/ 959400 w 959040"/>
              <a:gd name="textAreaTop" fmla="*/ 0 h 429480"/>
              <a:gd name="textAreaBottom" fmla="*/ 429840 h 429480"/>
              <a:gd name="GluePoint1X" fmla="*/ 0 w 639267"/>
              <a:gd name="GluePoint1Y" fmla="*/ 253887 h 286471"/>
              <a:gd name="GluePoint2X" fmla="*/ 639267 w 639267"/>
              <a:gd name="GluePoint2Y" fmla="*/ 23011 h 286471"/>
              <a:gd name="GluePoint3X" fmla="*/ 0 w 639267"/>
              <a:gd name="GluePoint3Y" fmla="*/ 253887 h 286471"/>
            </a:gdLst>
            <a:ahLst/>
            <a:cxnLst>
              <a:cxn ang="0">
                <a:pos x="GluePoint1X" y="GluePoint1Y"/>
              </a:cxn>
              <a:cxn ang="0">
                <a:pos x="GluePoint2X" y="GluePoint2Y"/>
              </a:cxn>
              <a:cxn ang="0">
                <a:pos x="GluePoint3X" y="GluePoint3Y"/>
              </a:cxn>
            </a:cxnLst>
            <a:rect l="textAreaLeft" t="textAreaTop" r="textAreaRight" b="textAreaBottom"/>
            <a:pathLst>
              <a:path w="639267" h="286471">
                <a:moveTo>
                  <a:pt x="0" y="253887"/>
                </a:moveTo>
                <a:cubicBezTo>
                  <a:pt x="0" y="253887"/>
                  <a:pt x="339142" y="414374"/>
                  <a:pt x="639267" y="23011"/>
                </a:cubicBezTo>
                <a:cubicBezTo>
                  <a:pt x="639267" y="23011"/>
                  <a:pt x="150938" y="-107687"/>
                  <a:pt x="0" y="25388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6" name="任意多边形: 形状 25"/>
          <p:cNvSpPr/>
          <p:nvPr/>
        </p:nvSpPr>
        <p:spPr>
          <a:xfrm>
            <a:off x="10224720" y="934200"/>
            <a:ext cx="396000" cy="1050480"/>
          </a:xfrm>
          <a:custGeom>
            <a:avLst/>
            <a:gdLst>
              <a:gd name="textAreaLeft" fmla="*/ 0 w 396000"/>
              <a:gd name="textAreaRight" fmla="*/ 396360 w 396000"/>
              <a:gd name="textAreaTop" fmla="*/ 0 h 1050480"/>
              <a:gd name="textAreaBottom" fmla="*/ 1050840 h 1050480"/>
              <a:gd name="GluePoint1X" fmla="*/ 189595 w 264002"/>
              <a:gd name="GluePoint1Y" fmla="*/ 700146 h 700145"/>
              <a:gd name="GluePoint2X" fmla="*/ 73283 w 264002"/>
              <a:gd name="GluePoint2Y" fmla="*/ 0 h 700145"/>
              <a:gd name="GluePoint3X" fmla="*/ 189595 w 264002"/>
              <a:gd name="GluePoint3Y" fmla="*/ 700146 h 700145"/>
            </a:gdLst>
            <a:ahLst/>
            <a:cxnLst>
              <a:cxn ang="0">
                <a:pos x="GluePoint1X" y="GluePoint1Y"/>
              </a:cxn>
              <a:cxn ang="0">
                <a:pos x="GluePoint2X" y="GluePoint2Y"/>
              </a:cxn>
              <a:cxn ang="0">
                <a:pos x="GluePoint3X" y="GluePoint3Y"/>
              </a:cxn>
            </a:cxnLst>
            <a:rect l="textAreaLeft" t="textAreaTop" r="textAreaRight" b="textAreaBottom"/>
            <a:pathLst>
              <a:path w="264002" h="700145">
                <a:moveTo>
                  <a:pt x="189595" y="700146"/>
                </a:moveTo>
                <a:cubicBezTo>
                  <a:pt x="189595" y="700146"/>
                  <a:pt x="418520" y="382260"/>
                  <a:pt x="73283" y="0"/>
                </a:cubicBezTo>
                <a:cubicBezTo>
                  <a:pt x="73446" y="0"/>
                  <a:pt x="-153082" y="476789"/>
                  <a:pt x="189595" y="700146"/>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7" name="任意多边形: 形状 26"/>
          <p:cNvSpPr/>
          <p:nvPr/>
        </p:nvSpPr>
        <p:spPr>
          <a:xfrm>
            <a:off x="10291320" y="1266120"/>
            <a:ext cx="648720" cy="1336320"/>
          </a:xfrm>
          <a:custGeom>
            <a:avLst/>
            <a:gdLst>
              <a:gd name="textAreaLeft" fmla="*/ 0 w 648720"/>
              <a:gd name="textAreaRight" fmla="*/ 649080 w 648720"/>
              <a:gd name="textAreaTop" fmla="*/ 0 h 1336320"/>
              <a:gd name="textAreaBottom" fmla="*/ 1336680 h 1336320"/>
              <a:gd name="GluePoint1X" fmla="*/ 12788 w 432237"/>
              <a:gd name="GluePoint1Y" fmla="*/ 890597 h 890712"/>
              <a:gd name="GluePoint2X" fmla="*/ 11407 w 432237"/>
              <a:gd name="GluePoint2Y" fmla="*/ 890353 h 890712"/>
              <a:gd name="GluePoint3X" fmla="*/ 353 w 432237"/>
              <a:gd name="GluePoint3Y" fmla="*/ 872935 h 890712"/>
              <a:gd name="GluePoint4X" fmla="*/ 353 w 432237"/>
              <a:gd name="GluePoint4Y" fmla="*/ 872919 h 890712"/>
              <a:gd name="GluePoint5X" fmla="*/ 406142 w 432237"/>
              <a:gd name="GluePoint5Y" fmla="*/ 5580 h 890712"/>
              <a:gd name="GluePoint6X" fmla="*/ 426625 w 432237"/>
              <a:gd name="GluePoint6Y" fmla="*/ 3121 h 890712"/>
              <a:gd name="GluePoint7X" fmla="*/ 429105 w 432237"/>
              <a:gd name="GluePoint7Y" fmla="*/ 23624 h 890712"/>
              <a:gd name="GluePoint8X" fmla="*/ 28841 w 432237"/>
              <a:gd name="GluePoint8Y" fmla="*/ 879340 h 890712"/>
              <a:gd name="GluePoint9X" fmla="*/ 12788 w 432237"/>
              <a:gd name="GluePoint9Y" fmla="*/ 890597 h 8907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32237" h="890712">
                <a:moveTo>
                  <a:pt x="12788" y="890597"/>
                </a:moveTo>
                <a:cubicBezTo>
                  <a:pt x="12341" y="890556"/>
                  <a:pt x="11853" y="890475"/>
                  <a:pt x="11407" y="890353"/>
                </a:cubicBezTo>
                <a:cubicBezTo>
                  <a:pt x="3523" y="888598"/>
                  <a:pt x="-1396" y="880799"/>
                  <a:pt x="353" y="872935"/>
                </a:cubicBezTo>
                <a:cubicBezTo>
                  <a:pt x="353" y="872927"/>
                  <a:pt x="353" y="872923"/>
                  <a:pt x="353" y="872919"/>
                </a:cubicBezTo>
                <a:cubicBezTo>
                  <a:pt x="75171" y="539914"/>
                  <a:pt x="154785" y="325173"/>
                  <a:pt x="406142" y="5580"/>
                </a:cubicBezTo>
                <a:cubicBezTo>
                  <a:pt x="411141" y="-760"/>
                  <a:pt x="420285" y="-1861"/>
                  <a:pt x="426625" y="3121"/>
                </a:cubicBezTo>
                <a:cubicBezTo>
                  <a:pt x="433006" y="8104"/>
                  <a:pt x="434103" y="17284"/>
                  <a:pt x="429105" y="23624"/>
                </a:cubicBezTo>
                <a:cubicBezTo>
                  <a:pt x="181201" y="338787"/>
                  <a:pt x="102643" y="550684"/>
                  <a:pt x="28841" y="879340"/>
                </a:cubicBezTo>
                <a:cubicBezTo>
                  <a:pt x="27174" y="886663"/>
                  <a:pt x="20225" y="891536"/>
                  <a:pt x="12788" y="89059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8" name="任意多边形: 形状 27"/>
          <p:cNvSpPr/>
          <p:nvPr/>
        </p:nvSpPr>
        <p:spPr>
          <a:xfrm>
            <a:off x="9597240" y="4523040"/>
            <a:ext cx="2050200" cy="1675440"/>
          </a:xfrm>
          <a:custGeom>
            <a:avLst/>
            <a:gdLst>
              <a:gd name="textAreaLeft" fmla="*/ 0 w 2050200"/>
              <a:gd name="textAreaRight" fmla="*/ 2050560 w 2050200"/>
              <a:gd name="textAreaTop" fmla="*/ 0 h 1675440"/>
              <a:gd name="textAreaBottom" fmla="*/ 1675800 h 1675440"/>
              <a:gd name="GluePoint1X" fmla="*/ 0 w 861073"/>
              <a:gd name="GluePoint1Y" fmla="*/ 703885 h 703884"/>
              <a:gd name="GluePoint2X" fmla="*/ 205192 w 861073"/>
              <a:gd name="GluePoint2Y" fmla="*/ 674624 h 703884"/>
              <a:gd name="GluePoint3X" fmla="*/ 846491 w 861073"/>
              <a:gd name="GluePoint3Y" fmla="*/ 156911 h 703884"/>
              <a:gd name="GluePoint4X" fmla="*/ 852384 w 861073"/>
              <a:gd name="GluePoint4Y" fmla="*/ 101762 h 703884"/>
              <a:gd name="GluePoint5X" fmla="*/ 832999 w 861073"/>
              <a:gd name="GluePoint5Y" fmla="*/ 88798 h 703884"/>
              <a:gd name="GluePoint6X" fmla="*/ 533157 w 861073"/>
              <a:gd name="GluePoint6Y" fmla="*/ 0 h 7038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861073" h="703884">
                <a:moveTo>
                  <a:pt x="0" y="703885"/>
                </a:moveTo>
                <a:lnTo>
                  <a:pt x="205192" y="674624"/>
                </a:lnTo>
                <a:lnTo>
                  <a:pt x="846491" y="156911"/>
                </a:lnTo>
                <a:cubicBezTo>
                  <a:pt x="863357" y="143305"/>
                  <a:pt x="865957" y="118612"/>
                  <a:pt x="852384" y="101762"/>
                </a:cubicBezTo>
                <a:cubicBezTo>
                  <a:pt x="847385" y="95577"/>
                  <a:pt x="840598" y="91058"/>
                  <a:pt x="832999" y="88798"/>
                </a:cubicBezTo>
                <a:lnTo>
                  <a:pt x="533157" y="0"/>
                </a:lnTo>
                <a:close/>
              </a:path>
            </a:pathLst>
          </a:custGeom>
          <a:solidFill>
            <a:schemeClr val="lt1">
              <a:alpha val="5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29" name="任意多边形: 形状 28"/>
          <p:cNvSpPr/>
          <p:nvPr/>
        </p:nvSpPr>
        <p:spPr>
          <a:xfrm>
            <a:off x="11212920" y="2241000"/>
            <a:ext cx="256680" cy="2510280"/>
          </a:xfrm>
          <a:custGeom>
            <a:avLst/>
            <a:gdLst>
              <a:gd name="textAreaLeft" fmla="*/ 0 w 256680"/>
              <a:gd name="textAreaRight" fmla="*/ 257040 w 256680"/>
              <a:gd name="textAreaTop" fmla="*/ 0 h 2510280"/>
              <a:gd name="textAreaBottom" fmla="*/ 2510640 h 2510280"/>
              <a:gd name="GluePoint1X" fmla="*/ 107899 w 107950"/>
              <a:gd name="GluePoint1Y" fmla="*/ 44582 h 1054613"/>
              <a:gd name="GluePoint2X" fmla="*/ 105379 w 107950"/>
              <a:gd name="GluePoint2Y" fmla="*/ 33000 h 1054613"/>
              <a:gd name="GluePoint3X" fmla="*/ 105379 w 107950"/>
              <a:gd name="GluePoint3Y" fmla="*/ 33000 h 1054613"/>
              <a:gd name="GluePoint4X" fmla="*/ 82865 w 107950"/>
              <a:gd name="GluePoint4Y" fmla="*/ 10566 h 1054613"/>
              <a:gd name="GluePoint5X" fmla="*/ 76363 w 107950"/>
              <a:gd name="GluePoint5Y" fmla="*/ 8209 h 1054613"/>
              <a:gd name="GluePoint6X" fmla="*/ 74005 w 107950"/>
              <a:gd name="GluePoint6Y" fmla="*/ 7600 h 1054613"/>
              <a:gd name="GluePoint7X" fmla="*/ 38364 w 107950"/>
              <a:gd name="GluePoint7Y" fmla="*/ 0 h 1054613"/>
              <a:gd name="GluePoint8X" fmla="*/ 0 w 107950"/>
              <a:gd name="GluePoint8Y" fmla="*/ 31293 h 1054613"/>
              <a:gd name="GluePoint9X" fmla="*/ 45232 w 107950"/>
              <a:gd name="GluePoint9Y" fmla="*/ 40477 h 1054613"/>
              <a:gd name="GluePoint10X" fmla="*/ 70104 w 107950"/>
              <a:gd name="GluePoint10Y" fmla="*/ 78923 h 1054613"/>
              <a:gd name="GluePoint11X" fmla="*/ 63683 w 107950"/>
              <a:gd name="GluePoint11Y" fmla="*/ 188651 h 1054613"/>
              <a:gd name="GluePoint12X" fmla="*/ 38445 w 107950"/>
              <a:gd name="GluePoint12Y" fmla="*/ 222910 h 1054613"/>
              <a:gd name="GluePoint13X" fmla="*/ 15118 w 107950"/>
              <a:gd name="GluePoint13Y" fmla="*/ 1042538 h 1054613"/>
              <a:gd name="GluePoint14X" fmla="*/ 18166 w 107950"/>
              <a:gd name="GluePoint14Y" fmla="*/ 1054161 h 1054613"/>
              <a:gd name="GluePoint15X" fmla="*/ 40640 w 107950"/>
              <a:gd name="GluePoint15Y" fmla="*/ 1032337 h 1054613"/>
              <a:gd name="GluePoint16X" fmla="*/ 53198 w 107950"/>
              <a:gd name="GluePoint16Y" fmla="*/ 1005190 h 1054613"/>
              <a:gd name="GluePoint17X" fmla="*/ 107371 w 107950"/>
              <a:gd name="GluePoint17Y" fmla="*/ 56083 h 1054613"/>
              <a:gd name="GluePoint18X" fmla="*/ 107940 w 107950"/>
              <a:gd name="GluePoint18Y" fmla="*/ 44663 h 1054613"/>
              <a:gd name="GluePoint19X" fmla="*/ 107899 w 107950"/>
              <a:gd name="GluePoint19Y" fmla="*/ 44582 h 10546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107950" h="1054613">
                <a:moveTo>
                  <a:pt x="107899" y="44582"/>
                </a:moveTo>
                <a:cubicBezTo>
                  <a:pt x="107777" y="40595"/>
                  <a:pt x="106924" y="36670"/>
                  <a:pt x="105379" y="33000"/>
                </a:cubicBezTo>
                <a:lnTo>
                  <a:pt x="105379" y="33000"/>
                </a:lnTo>
                <a:cubicBezTo>
                  <a:pt x="100909" y="22982"/>
                  <a:pt x="92902" y="14984"/>
                  <a:pt x="82865" y="10566"/>
                </a:cubicBezTo>
                <a:cubicBezTo>
                  <a:pt x="80751" y="9620"/>
                  <a:pt x="78598" y="8831"/>
                  <a:pt x="76363" y="8209"/>
                </a:cubicBezTo>
                <a:cubicBezTo>
                  <a:pt x="75590" y="7965"/>
                  <a:pt x="74777" y="7803"/>
                  <a:pt x="74005" y="7600"/>
                </a:cubicBezTo>
                <a:lnTo>
                  <a:pt x="38364" y="0"/>
                </a:lnTo>
                <a:lnTo>
                  <a:pt x="0" y="31293"/>
                </a:lnTo>
                <a:cubicBezTo>
                  <a:pt x="5730" y="32634"/>
                  <a:pt x="40315" y="37226"/>
                  <a:pt x="45232" y="40477"/>
                </a:cubicBezTo>
                <a:cubicBezTo>
                  <a:pt x="59903" y="47142"/>
                  <a:pt x="71973" y="62139"/>
                  <a:pt x="70104" y="78923"/>
                </a:cubicBezTo>
                <a:lnTo>
                  <a:pt x="63683" y="188651"/>
                </a:lnTo>
                <a:cubicBezTo>
                  <a:pt x="61447" y="188204"/>
                  <a:pt x="37673" y="222545"/>
                  <a:pt x="38445" y="222910"/>
                </a:cubicBezTo>
                <a:cubicBezTo>
                  <a:pt x="38445" y="222910"/>
                  <a:pt x="15118" y="1042538"/>
                  <a:pt x="15118" y="1042538"/>
                </a:cubicBezTo>
                <a:cubicBezTo>
                  <a:pt x="14874" y="1046277"/>
                  <a:pt x="14711" y="1056924"/>
                  <a:pt x="18166" y="1054161"/>
                </a:cubicBezTo>
                <a:lnTo>
                  <a:pt x="40640" y="1032337"/>
                </a:lnTo>
                <a:cubicBezTo>
                  <a:pt x="47874" y="1025034"/>
                  <a:pt x="52303" y="1015427"/>
                  <a:pt x="53198" y="1005190"/>
                </a:cubicBezTo>
                <a:lnTo>
                  <a:pt x="107371" y="56083"/>
                </a:lnTo>
                <a:cubicBezTo>
                  <a:pt x="107615" y="51044"/>
                  <a:pt x="108021" y="46858"/>
                  <a:pt x="107940" y="44663"/>
                </a:cubicBezTo>
                <a:cubicBezTo>
                  <a:pt x="107940" y="44582"/>
                  <a:pt x="107899" y="44582"/>
                  <a:pt x="107899" y="44582"/>
                </a:cubicBezTo>
                <a:close/>
              </a:path>
            </a:pathLst>
          </a:custGeom>
          <a:solidFill>
            <a:srgbClr val="7B90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0" name="任意多边形: 形状 29"/>
          <p:cNvSpPr/>
          <p:nvPr/>
        </p:nvSpPr>
        <p:spPr>
          <a:xfrm>
            <a:off x="7750080" y="1503000"/>
            <a:ext cx="3605040" cy="821160"/>
          </a:xfrm>
          <a:custGeom>
            <a:avLst/>
            <a:gdLst>
              <a:gd name="textAreaLeft" fmla="*/ 0 w 3605040"/>
              <a:gd name="textAreaRight" fmla="*/ 3605400 w 3605040"/>
              <a:gd name="textAreaTop" fmla="*/ 0 h 821160"/>
              <a:gd name="textAreaBottom" fmla="*/ 821520 h 821160"/>
              <a:gd name="GluePoint1X" fmla="*/ 1514288 w 1514287"/>
              <a:gd name="GluePoint1Y" fmla="*/ 314097 h 345186"/>
              <a:gd name="GluePoint2X" fmla="*/ 56531 w 1514287"/>
              <a:gd name="GluePoint2Y" fmla="*/ 1982 h 345186"/>
              <a:gd name="GluePoint3X" fmla="*/ 56531 w 1514287"/>
              <a:gd name="GluePoint3Y" fmla="*/ 1982 h 345186"/>
              <a:gd name="GluePoint4X" fmla="*/ 54336 w 1514287"/>
              <a:gd name="GluePoint4Y" fmla="*/ 1535 h 345186"/>
              <a:gd name="GluePoint5X" fmla="*/ 54336 w 1514287"/>
              <a:gd name="GluePoint5Y" fmla="*/ 1535 h 345186"/>
              <a:gd name="GluePoint6X" fmla="*/ 41128 w 1514287"/>
              <a:gd name="GluePoint6Y" fmla="*/ 31 h 345186"/>
              <a:gd name="GluePoint7X" fmla="*/ 41128 w 1514287"/>
              <a:gd name="GluePoint7Y" fmla="*/ 31 h 345186"/>
              <a:gd name="GluePoint8X" fmla="*/ 36007 w 1514287"/>
              <a:gd name="GluePoint8Y" fmla="*/ 681 h 345186"/>
              <a:gd name="GluePoint9X" fmla="*/ 23124 w 1514287"/>
              <a:gd name="GluePoint9Y" fmla="*/ 6452 h 345186"/>
              <a:gd name="GluePoint10X" fmla="*/ 0 w 1514287"/>
              <a:gd name="GluePoint10Y" fmla="*/ 24822 h 345186"/>
              <a:gd name="GluePoint11X" fmla="*/ 22027 w 1514287"/>
              <a:gd name="GluePoint11Y" fmla="*/ 32543 h 345186"/>
              <a:gd name="GluePoint12X" fmla="*/ 22027 w 1514287"/>
              <a:gd name="GluePoint12Y" fmla="*/ 32543 h 345186"/>
              <a:gd name="GluePoint13X" fmla="*/ 1482059 w 1514287"/>
              <a:gd name="GluePoint13Y" fmla="*/ 345187 h 3451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514287" h="345186">
                <a:moveTo>
                  <a:pt x="1514288" y="314097"/>
                </a:moveTo>
                <a:lnTo>
                  <a:pt x="56531" y="1982"/>
                </a:lnTo>
                <a:lnTo>
                  <a:pt x="56531" y="1982"/>
                </a:lnTo>
                <a:lnTo>
                  <a:pt x="54336" y="1535"/>
                </a:lnTo>
                <a:lnTo>
                  <a:pt x="54336" y="1535"/>
                </a:lnTo>
                <a:cubicBezTo>
                  <a:pt x="50028" y="368"/>
                  <a:pt x="45598" y="-136"/>
                  <a:pt x="41128" y="31"/>
                </a:cubicBezTo>
                <a:lnTo>
                  <a:pt x="41128" y="31"/>
                </a:lnTo>
                <a:cubicBezTo>
                  <a:pt x="39421" y="145"/>
                  <a:pt x="37714" y="360"/>
                  <a:pt x="36007" y="681"/>
                </a:cubicBezTo>
                <a:cubicBezTo>
                  <a:pt x="31333" y="1555"/>
                  <a:pt x="26904" y="3534"/>
                  <a:pt x="23124" y="6452"/>
                </a:cubicBezTo>
                <a:lnTo>
                  <a:pt x="0" y="24822"/>
                </a:lnTo>
                <a:cubicBezTo>
                  <a:pt x="7153" y="27902"/>
                  <a:pt x="14509" y="30483"/>
                  <a:pt x="22027" y="32543"/>
                </a:cubicBezTo>
                <a:lnTo>
                  <a:pt x="22027" y="32543"/>
                </a:lnTo>
                <a:lnTo>
                  <a:pt x="1482059" y="345187"/>
                </a:ln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1" name="任意多边形: 形状 30"/>
          <p:cNvSpPr/>
          <p:nvPr/>
        </p:nvSpPr>
        <p:spPr>
          <a:xfrm>
            <a:off x="7591320" y="1544400"/>
            <a:ext cx="3810960" cy="3228480"/>
          </a:xfrm>
          <a:custGeom>
            <a:avLst/>
            <a:gdLst>
              <a:gd name="textAreaLeft" fmla="*/ 0 w 3810960"/>
              <a:gd name="textAreaRight" fmla="*/ 3811320 w 3810960"/>
              <a:gd name="textAreaTop" fmla="*/ 0 h 3228480"/>
              <a:gd name="textAreaBottom" fmla="*/ 3228840 h 3228480"/>
              <a:gd name="GluePoint1X" fmla="*/ 1566511 w 1600841"/>
              <a:gd name="GluePoint1Y" fmla="*/ 315858 h 1356163"/>
              <a:gd name="GluePoint2X" fmla="*/ 95709 w 1600841"/>
              <a:gd name="GluePoint2Y" fmla="*/ 938 h 1356163"/>
              <a:gd name="GluePoint3X" fmla="*/ 57710 w 1600841"/>
              <a:gd name="GluePoint3Y" fmla="*/ 24875 h 1356163"/>
              <a:gd name="GluePoint4X" fmla="*/ 11136 w 1600841"/>
              <a:gd name="GluePoint4Y" fmla="*/ 818574 h 1356163"/>
              <a:gd name="GluePoint5X" fmla="*/ 11136 w 1600841"/>
              <a:gd name="GluePoint5Y" fmla="*/ 821216 h 1356163"/>
              <a:gd name="GluePoint6X" fmla="*/ 42 w 1600841"/>
              <a:gd name="GluePoint6Y" fmla="*/ 1001414 h 1356163"/>
              <a:gd name="GluePoint7X" fmla="*/ 36618 w 1600841"/>
              <a:gd name="GluePoint7Y" fmla="*/ 1040306 h 1356163"/>
              <a:gd name="GluePoint8X" fmla="*/ 1507420 w 1600841"/>
              <a:gd name="GluePoint8Y" fmla="*/ 1355226 h 1356163"/>
              <a:gd name="GluePoint9X" fmla="*/ 1545378 w 1600841"/>
              <a:gd name="GluePoint9Y" fmla="*/ 1331289 h 1356163"/>
              <a:gd name="GluePoint10X" fmla="*/ 1595649 w 1600841"/>
              <a:gd name="GluePoint10Y" fmla="*/ 445540 h 1356163"/>
              <a:gd name="GluePoint11X" fmla="*/ 1595649 w 1600841"/>
              <a:gd name="GluePoint11Y" fmla="*/ 442411 h 1356163"/>
              <a:gd name="GluePoint12X" fmla="*/ 1600770 w 1600841"/>
              <a:gd name="GluePoint12Y" fmla="*/ 355238 h 1356163"/>
              <a:gd name="GluePoint13X" fmla="*/ 1566511 w 1600841"/>
              <a:gd name="GluePoint13Y" fmla="*/ 315858 h 135616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600841" h="1356163">
                <a:moveTo>
                  <a:pt x="1566511" y="315858"/>
                </a:moveTo>
                <a:lnTo>
                  <a:pt x="95709" y="938"/>
                </a:lnTo>
                <a:cubicBezTo>
                  <a:pt x="75754" y="-3329"/>
                  <a:pt x="58766" y="7359"/>
                  <a:pt x="57710" y="24875"/>
                </a:cubicBezTo>
                <a:lnTo>
                  <a:pt x="11136" y="818574"/>
                </a:lnTo>
                <a:cubicBezTo>
                  <a:pt x="11136" y="819468"/>
                  <a:pt x="11136" y="820322"/>
                  <a:pt x="11136" y="821216"/>
                </a:cubicBezTo>
                <a:lnTo>
                  <a:pt x="42" y="1001414"/>
                </a:lnTo>
                <a:cubicBezTo>
                  <a:pt x="-974" y="1018889"/>
                  <a:pt x="16663" y="1036039"/>
                  <a:pt x="36618" y="1040306"/>
                </a:cubicBezTo>
                <a:lnTo>
                  <a:pt x="1507420" y="1355226"/>
                </a:lnTo>
                <a:cubicBezTo>
                  <a:pt x="1527374" y="1359493"/>
                  <a:pt x="1544362" y="1348804"/>
                  <a:pt x="1545378" y="1331289"/>
                </a:cubicBezTo>
                <a:lnTo>
                  <a:pt x="1595649" y="445540"/>
                </a:lnTo>
                <a:cubicBezTo>
                  <a:pt x="1595730" y="444500"/>
                  <a:pt x="1595730" y="443451"/>
                  <a:pt x="1595649" y="442411"/>
                </a:cubicBezTo>
                <a:lnTo>
                  <a:pt x="1600770" y="355238"/>
                </a:lnTo>
                <a:cubicBezTo>
                  <a:pt x="1602030" y="337763"/>
                  <a:pt x="1586464" y="320125"/>
                  <a:pt x="1566511" y="315858"/>
                </a:cubicBezTo>
                <a:close/>
              </a:path>
            </a:pathLst>
          </a:custGeom>
          <a:solidFill>
            <a:schemeClr val="accent1">
              <a:lumMod val="5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2" name="任意多边形: 形状 31"/>
          <p:cNvSpPr/>
          <p:nvPr/>
        </p:nvSpPr>
        <p:spPr>
          <a:xfrm>
            <a:off x="5858640" y="4038120"/>
            <a:ext cx="5359680" cy="2181600"/>
          </a:xfrm>
          <a:custGeom>
            <a:avLst/>
            <a:gdLst>
              <a:gd name="textAreaLeft" fmla="*/ 0 w 5359680"/>
              <a:gd name="textAreaRight" fmla="*/ 5360040 w 5359680"/>
              <a:gd name="textAreaTop" fmla="*/ 0 h 2181600"/>
              <a:gd name="textAreaBottom" fmla="*/ 2181960 h 2181600"/>
              <a:gd name="GluePoint1X" fmla="*/ 2251334 w 2251333"/>
              <a:gd name="GluePoint1Y" fmla="*/ 308145 h 916358"/>
              <a:gd name="GluePoint2X" fmla="*/ 2205249 w 2251333"/>
              <a:gd name="GluePoint2Y" fmla="*/ 355734 h 916358"/>
              <a:gd name="GluePoint3X" fmla="*/ 2191268 w 2251333"/>
              <a:gd name="GluePoint3Y" fmla="*/ 335414 h 916358"/>
              <a:gd name="GluePoint4X" fmla="*/ 744119 w 2251333"/>
              <a:gd name="GluePoint4Y" fmla="*/ 947 h 916358"/>
              <a:gd name="GluePoint5X" fmla="*/ 675233 w 2251333"/>
              <a:gd name="GluePoint5Y" fmla="*/ 20738 h 916358"/>
              <a:gd name="GluePoint6X" fmla="*/ 101681 w 2251333"/>
              <a:gd name="GluePoint6Y" fmla="*/ 466803 h 916358"/>
              <a:gd name="GluePoint7X" fmla="*/ 100909 w 2251333"/>
              <a:gd name="GluePoint7Y" fmla="*/ 458675 h 916358"/>
              <a:gd name="GluePoint8X" fmla="*/ 13208 w 2251333"/>
              <a:gd name="GluePoint8Y" fmla="*/ 519635 h 916358"/>
              <a:gd name="GluePoint9X" fmla="*/ 0 w 2251333"/>
              <a:gd name="GluePoint9Y" fmla="*/ 518457 h 916358"/>
              <a:gd name="GluePoint10X" fmla="*/ 4958 w 2251333"/>
              <a:gd name="GluePoint10Y" fmla="*/ 553976 h 916358"/>
              <a:gd name="GluePoint11X" fmla="*/ 19263 w 2251333"/>
              <a:gd name="GluePoint11Y" fmla="*/ 553976 h 916358"/>
              <a:gd name="GluePoint12X" fmla="*/ 1522943 w 2251333"/>
              <a:gd name="GluePoint12Y" fmla="*/ 915265 h 916358"/>
              <a:gd name="GluePoint13X" fmla="*/ 1588211 w 2251333"/>
              <a:gd name="GluePoint13Y" fmla="*/ 897384 h 916358"/>
              <a:gd name="GluePoint14X" fmla="*/ 2233249 w 2251333"/>
              <a:gd name="GluePoint14Y" fmla="*/ 393936 h 916358"/>
              <a:gd name="GluePoint15X" fmla="*/ 2247677 w 2251333"/>
              <a:gd name="GluePoint15Y" fmla="*/ 368089 h 91635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Lst>
            <a:rect l="textAreaLeft" t="textAreaTop" r="textAreaRight" b="textAreaBottom"/>
            <a:pathLst>
              <a:path w="2251333" h="916358">
                <a:moveTo>
                  <a:pt x="2251334" y="308145"/>
                </a:moveTo>
                <a:lnTo>
                  <a:pt x="2205249" y="355734"/>
                </a:lnTo>
                <a:lnTo>
                  <a:pt x="2191268" y="335414"/>
                </a:lnTo>
                <a:lnTo>
                  <a:pt x="744119" y="947"/>
                </a:lnTo>
                <a:cubicBezTo>
                  <a:pt x="726684" y="-3117"/>
                  <a:pt x="693643" y="6352"/>
                  <a:pt x="675233" y="20738"/>
                </a:cubicBezTo>
                <a:lnTo>
                  <a:pt x="101681" y="466803"/>
                </a:lnTo>
                <a:lnTo>
                  <a:pt x="100909" y="458675"/>
                </a:lnTo>
                <a:lnTo>
                  <a:pt x="13208" y="519635"/>
                </a:lnTo>
                <a:lnTo>
                  <a:pt x="0" y="518457"/>
                </a:lnTo>
                <a:lnTo>
                  <a:pt x="4958" y="553976"/>
                </a:lnTo>
                <a:cubicBezTo>
                  <a:pt x="7071" y="561494"/>
                  <a:pt x="13330" y="552432"/>
                  <a:pt x="19263" y="553976"/>
                </a:cubicBezTo>
                <a:lnTo>
                  <a:pt x="1522943" y="915265"/>
                </a:lnTo>
                <a:cubicBezTo>
                  <a:pt x="1540378" y="919329"/>
                  <a:pt x="1569801" y="911770"/>
                  <a:pt x="1588211" y="897384"/>
                </a:cubicBezTo>
                <a:lnTo>
                  <a:pt x="2233249" y="393936"/>
                </a:lnTo>
                <a:cubicBezTo>
                  <a:pt x="2243287" y="386092"/>
                  <a:pt x="2248245" y="374429"/>
                  <a:pt x="2247677" y="368089"/>
                </a:cubicBezTo>
                <a:close/>
              </a:path>
            </a:pathLst>
          </a:custGeom>
          <a:solidFill>
            <a:srgbClr val="7B90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3" name="任意多边形: 形状 32"/>
          <p:cNvSpPr/>
          <p:nvPr/>
        </p:nvSpPr>
        <p:spPr>
          <a:xfrm>
            <a:off x="5857200" y="4038120"/>
            <a:ext cx="3688920" cy="2180880"/>
          </a:xfrm>
          <a:custGeom>
            <a:avLst/>
            <a:gdLst>
              <a:gd name="textAreaLeft" fmla="*/ 0 w 3688920"/>
              <a:gd name="textAreaRight" fmla="*/ 3689280 w 3688920"/>
              <a:gd name="textAreaTop" fmla="*/ 0 h 2180880"/>
              <a:gd name="textAreaBottom" fmla="*/ 2181240 h 2180880"/>
              <a:gd name="GluePoint1X" fmla="*/ 744809 w 1549644"/>
              <a:gd name="GluePoint1Y" fmla="*/ 947 h 916216"/>
              <a:gd name="GluePoint2X" fmla="*/ 675924 w 1549644"/>
              <a:gd name="GluePoint2Y" fmla="*/ 20738 h 916216"/>
              <a:gd name="GluePoint3X" fmla="*/ 102372 w 1549644"/>
              <a:gd name="GluePoint3Y" fmla="*/ 466803 h 916216"/>
              <a:gd name="GluePoint4X" fmla="*/ 101600 w 1549644"/>
              <a:gd name="GluePoint4Y" fmla="*/ 458675 h 916216"/>
              <a:gd name="GluePoint5X" fmla="*/ 13899 w 1549644"/>
              <a:gd name="GluePoint5Y" fmla="*/ 519635 h 916216"/>
              <a:gd name="GluePoint6X" fmla="*/ 0 w 1549644"/>
              <a:gd name="GluePoint6Y" fmla="*/ 507443 h 916216"/>
              <a:gd name="GluePoint7X" fmla="*/ 2478 w 1549644"/>
              <a:gd name="GluePoint7Y" fmla="*/ 551009 h 916216"/>
              <a:gd name="GluePoint8X" fmla="*/ 14346 w 1549644"/>
              <a:gd name="GluePoint8Y" fmla="*/ 562226 h 916216"/>
              <a:gd name="GluePoint9X" fmla="*/ 1523634 w 1549644"/>
              <a:gd name="GluePoint9Y" fmla="*/ 915144 h 916216"/>
              <a:gd name="GluePoint10X" fmla="*/ 1549644 w 1549644"/>
              <a:gd name="GluePoint10Y" fmla="*/ 914575 h 916216"/>
              <a:gd name="GluePoint11X" fmla="*/ 1509247 w 1549644"/>
              <a:gd name="GluePoint11Y" fmla="*/ 551741 h 916216"/>
              <a:gd name="GluePoint12X" fmla="*/ 744809 w 1549644"/>
              <a:gd name="GluePoint12Y" fmla="*/ 947 h 91621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1549644" h="916216">
                <a:moveTo>
                  <a:pt x="744809" y="947"/>
                </a:moveTo>
                <a:cubicBezTo>
                  <a:pt x="727375" y="-3117"/>
                  <a:pt x="694334" y="6352"/>
                  <a:pt x="675924" y="20738"/>
                </a:cubicBezTo>
                <a:lnTo>
                  <a:pt x="102372" y="466803"/>
                </a:lnTo>
                <a:lnTo>
                  <a:pt x="101600" y="458675"/>
                </a:lnTo>
                <a:lnTo>
                  <a:pt x="13899" y="519635"/>
                </a:lnTo>
                <a:lnTo>
                  <a:pt x="0" y="507443"/>
                </a:lnTo>
                <a:lnTo>
                  <a:pt x="2478" y="551009"/>
                </a:lnTo>
                <a:cubicBezTo>
                  <a:pt x="2478" y="558202"/>
                  <a:pt x="8412" y="560885"/>
                  <a:pt x="14346" y="562226"/>
                </a:cubicBezTo>
                <a:lnTo>
                  <a:pt x="1523634" y="915144"/>
                </a:lnTo>
                <a:cubicBezTo>
                  <a:pt x="1532250" y="916745"/>
                  <a:pt x="1541109" y="916554"/>
                  <a:pt x="1549644" y="914575"/>
                </a:cubicBezTo>
                <a:lnTo>
                  <a:pt x="1509247" y="551741"/>
                </a:lnTo>
                <a:cubicBezTo>
                  <a:pt x="1519285" y="543694"/>
                  <a:pt x="744809" y="947"/>
                  <a:pt x="744809" y="947"/>
                </a:cubicBez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4" name="任意多边形: 形状 33"/>
          <p:cNvSpPr/>
          <p:nvPr/>
        </p:nvSpPr>
        <p:spPr>
          <a:xfrm>
            <a:off x="5843160" y="3927600"/>
            <a:ext cx="5375520" cy="2177640"/>
          </a:xfrm>
          <a:custGeom>
            <a:avLst/>
            <a:gdLst>
              <a:gd name="textAreaLeft" fmla="*/ 0 w 5375520"/>
              <a:gd name="textAreaRight" fmla="*/ 5375880 w 5375520"/>
              <a:gd name="textAreaTop" fmla="*/ 0 h 2177640"/>
              <a:gd name="textAreaBottom" fmla="*/ 2178000 h 2177640"/>
              <a:gd name="GluePoint1X" fmla="*/ 1518500 w 2257992"/>
              <a:gd name="GluePoint1Y" fmla="*/ 913763 h 914765"/>
              <a:gd name="GluePoint2X" fmla="*/ 12584 w 2257992"/>
              <a:gd name="GluePoint2Y" fmla="*/ 565763 h 914765"/>
              <a:gd name="GluePoint3X" fmla="*/ 14332 w 2257992"/>
              <a:gd name="GluePoint3Y" fmla="*/ 532316 h 914765"/>
              <a:gd name="GluePoint4X" fmla="*/ 686559 w 2257992"/>
              <a:gd name="GluePoint4Y" fmla="*/ 17204 h 914765"/>
              <a:gd name="GluePoint5X" fmla="*/ 754264 w 2257992"/>
              <a:gd name="GluePoint5Y" fmla="*/ 1273 h 914765"/>
              <a:gd name="GluePoint6X" fmla="*/ 2245427 w 2257992"/>
              <a:gd name="GluePoint6Y" fmla="*/ 345860 h 914765"/>
              <a:gd name="GluePoint7X" fmla="*/ 2243639 w 2257992"/>
              <a:gd name="GluePoint7Y" fmla="*/ 379306 h 914765"/>
              <a:gd name="GluePoint8X" fmla="*/ 1583687 w 2257992"/>
              <a:gd name="GluePoint8Y" fmla="*/ 894947 h 914765"/>
              <a:gd name="GluePoint9X" fmla="*/ 1518500 w 2257992"/>
              <a:gd name="GluePoint9Y" fmla="*/ 913763 h 9147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2257992" h="914765">
                <a:moveTo>
                  <a:pt x="1518500" y="913763"/>
                </a:moveTo>
                <a:lnTo>
                  <a:pt x="12584" y="565763"/>
                </a:lnTo>
                <a:cubicBezTo>
                  <a:pt x="-4850" y="561699"/>
                  <a:pt x="-4077" y="546662"/>
                  <a:pt x="14332" y="532316"/>
                </a:cubicBezTo>
                <a:lnTo>
                  <a:pt x="686559" y="17204"/>
                </a:lnTo>
                <a:cubicBezTo>
                  <a:pt x="704969" y="2817"/>
                  <a:pt x="736830" y="-2750"/>
                  <a:pt x="754264" y="1273"/>
                </a:cubicBezTo>
                <a:lnTo>
                  <a:pt x="2245427" y="345860"/>
                </a:lnTo>
                <a:cubicBezTo>
                  <a:pt x="2262862" y="349924"/>
                  <a:pt x="2262049" y="364960"/>
                  <a:pt x="2243639" y="379306"/>
                </a:cubicBezTo>
                <a:lnTo>
                  <a:pt x="1583687" y="894947"/>
                </a:lnTo>
                <a:cubicBezTo>
                  <a:pt x="1565277" y="909333"/>
                  <a:pt x="1535935" y="917786"/>
                  <a:pt x="1518500" y="913763"/>
                </a:cubicBezTo>
                <a:close/>
              </a:path>
            </a:pathLst>
          </a:custGeom>
          <a:solidFill>
            <a:srgbClr val="DCE6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5" name="任意多边形: 形状 34"/>
          <p:cNvSpPr/>
          <p:nvPr/>
        </p:nvSpPr>
        <p:spPr>
          <a:xfrm>
            <a:off x="7629480" y="4109760"/>
            <a:ext cx="383760" cy="165240"/>
          </a:xfrm>
          <a:custGeom>
            <a:avLst/>
            <a:gdLst>
              <a:gd name="textAreaLeft" fmla="*/ 0 w 383760"/>
              <a:gd name="textAreaRight" fmla="*/ 384120 w 383760"/>
              <a:gd name="textAreaTop" fmla="*/ 0 h 165240"/>
              <a:gd name="textAreaBottom" fmla="*/ 165600 h 165240"/>
              <a:gd name="GluePoint1X" fmla="*/ 102230 w 161382"/>
              <a:gd name="GluePoint1Y" fmla="*/ 67787 h 69601"/>
              <a:gd name="GluePoint2X" fmla="*/ 92558 w 161382"/>
              <a:gd name="GluePoint2Y" fmla="*/ 69290 h 69601"/>
              <a:gd name="GluePoint3X" fmla="*/ 3150 w 161382"/>
              <a:gd name="GluePoint3Y" fmla="*/ 48970 h 69601"/>
              <a:gd name="GluePoint4X" fmla="*/ 1078 w 161382"/>
              <a:gd name="GluePoint4Y" fmla="*/ 44906 h 69601"/>
              <a:gd name="GluePoint5X" fmla="*/ 59152 w 161382"/>
              <a:gd name="GluePoint5Y" fmla="*/ 1828 h 69601"/>
              <a:gd name="GluePoint6X" fmla="*/ 68824 w 161382"/>
              <a:gd name="GluePoint6Y" fmla="*/ 324 h 69601"/>
              <a:gd name="GluePoint7X" fmla="*/ 158232 w 161382"/>
              <a:gd name="GluePoint7Y" fmla="*/ 20644 h 69601"/>
              <a:gd name="GluePoint8X" fmla="*/ 160305 w 161382"/>
              <a:gd name="GluePoint8Y" fmla="*/ 24708 h 6960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82" h="69601">
                <a:moveTo>
                  <a:pt x="102230" y="67787"/>
                </a:moveTo>
                <a:cubicBezTo>
                  <a:pt x="99304" y="69473"/>
                  <a:pt x="95850" y="70010"/>
                  <a:pt x="92558" y="69290"/>
                </a:cubicBezTo>
                <a:lnTo>
                  <a:pt x="3150" y="48970"/>
                </a:lnTo>
                <a:cubicBezTo>
                  <a:pt x="-101" y="48239"/>
                  <a:pt x="-914" y="46369"/>
                  <a:pt x="1078" y="44906"/>
                </a:cubicBezTo>
                <a:lnTo>
                  <a:pt x="59152" y="1828"/>
                </a:lnTo>
                <a:cubicBezTo>
                  <a:pt x="62078" y="121"/>
                  <a:pt x="65533" y="-415"/>
                  <a:pt x="68824" y="324"/>
                </a:cubicBezTo>
                <a:lnTo>
                  <a:pt x="158232" y="20644"/>
                </a:lnTo>
                <a:cubicBezTo>
                  <a:pt x="161484" y="21376"/>
                  <a:pt x="162296" y="23245"/>
                  <a:pt x="160305" y="2470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6" name="任意多边形: 形状 35"/>
          <p:cNvSpPr/>
          <p:nvPr/>
        </p:nvSpPr>
        <p:spPr>
          <a:xfrm>
            <a:off x="7881120" y="4350960"/>
            <a:ext cx="383760" cy="165240"/>
          </a:xfrm>
          <a:custGeom>
            <a:avLst/>
            <a:gdLst>
              <a:gd name="textAreaLeft" fmla="*/ 0 w 383760"/>
              <a:gd name="textAreaRight" fmla="*/ 384120 w 383760"/>
              <a:gd name="textAreaTop" fmla="*/ 0 h 165240"/>
              <a:gd name="textAreaBottom" fmla="*/ 165600 h 165240"/>
              <a:gd name="GluePoint1X" fmla="*/ 102200 w 161412"/>
              <a:gd name="GluePoint1Y" fmla="*/ 67773 h 69603"/>
              <a:gd name="GluePoint2X" fmla="*/ 92527 w 161412"/>
              <a:gd name="GluePoint2Y" fmla="*/ 69277 h 69603"/>
              <a:gd name="GluePoint3X" fmla="*/ 3119 w 161412"/>
              <a:gd name="GluePoint3Y" fmla="*/ 48957 h 69603"/>
              <a:gd name="GluePoint4X" fmla="*/ 1128 w 161412"/>
              <a:gd name="GluePoint4Y" fmla="*/ 44893 h 69603"/>
              <a:gd name="GluePoint5X" fmla="*/ 59203 w 161412"/>
              <a:gd name="GluePoint5Y" fmla="*/ 1774 h 69603"/>
              <a:gd name="GluePoint6X" fmla="*/ 68834 w 161412"/>
              <a:gd name="GluePoint6Y" fmla="*/ 310 h 69603"/>
              <a:gd name="GluePoint7X" fmla="*/ 158242 w 161412"/>
              <a:gd name="GluePoint7Y" fmla="*/ 20630 h 69603"/>
              <a:gd name="GluePoint8X" fmla="*/ 160355 w 161412"/>
              <a:gd name="GluePoint8Y" fmla="*/ 24694 h 696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412" h="69603">
                <a:moveTo>
                  <a:pt x="102200" y="67773"/>
                </a:moveTo>
                <a:cubicBezTo>
                  <a:pt x="99273" y="69484"/>
                  <a:pt x="95819" y="70020"/>
                  <a:pt x="92527" y="69277"/>
                </a:cubicBezTo>
                <a:lnTo>
                  <a:pt x="3119" y="48957"/>
                </a:lnTo>
                <a:cubicBezTo>
                  <a:pt x="-92" y="48225"/>
                  <a:pt x="-945" y="46396"/>
                  <a:pt x="1128" y="44893"/>
                </a:cubicBezTo>
                <a:lnTo>
                  <a:pt x="59203" y="1774"/>
                </a:lnTo>
                <a:cubicBezTo>
                  <a:pt x="62129" y="119"/>
                  <a:pt x="65543" y="-401"/>
                  <a:pt x="68834" y="310"/>
                </a:cubicBezTo>
                <a:lnTo>
                  <a:pt x="158242" y="20630"/>
                </a:lnTo>
                <a:cubicBezTo>
                  <a:pt x="161534" y="21362"/>
                  <a:pt x="162306" y="23231"/>
                  <a:pt x="160355" y="2469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7" name="任意多边形: 形状 36"/>
          <p:cNvSpPr/>
          <p:nvPr/>
        </p:nvSpPr>
        <p:spPr>
          <a:xfrm>
            <a:off x="7760160" y="4507920"/>
            <a:ext cx="383760" cy="165240"/>
          </a:xfrm>
          <a:custGeom>
            <a:avLst/>
            <a:gdLst>
              <a:gd name="textAreaLeft" fmla="*/ 0 w 383760"/>
              <a:gd name="textAreaRight" fmla="*/ 384120 w 383760"/>
              <a:gd name="textAreaTop" fmla="*/ 0 h 165240"/>
              <a:gd name="textAreaBottom" fmla="*/ 165600 h 165240"/>
              <a:gd name="GluePoint1X" fmla="*/ 102179 w 161321"/>
              <a:gd name="GluePoint1Y" fmla="*/ 67770 h 69593"/>
              <a:gd name="GluePoint2X" fmla="*/ 92548 w 161321"/>
              <a:gd name="GluePoint2Y" fmla="*/ 69274 h 69593"/>
              <a:gd name="GluePoint3X" fmla="*/ 3140 w 161321"/>
              <a:gd name="GluePoint3Y" fmla="*/ 48954 h 69593"/>
              <a:gd name="GluePoint4X" fmla="*/ 1067 w 161321"/>
              <a:gd name="GluePoint4Y" fmla="*/ 44890 h 69593"/>
              <a:gd name="GluePoint5X" fmla="*/ 59142 w 161321"/>
              <a:gd name="GluePoint5Y" fmla="*/ 1771 h 69593"/>
              <a:gd name="GluePoint6X" fmla="*/ 68773 w 161321"/>
              <a:gd name="GluePoint6Y" fmla="*/ 308 h 69593"/>
              <a:gd name="GluePoint7X" fmla="*/ 158181 w 161321"/>
              <a:gd name="GluePoint7Y" fmla="*/ 20628 h 69593"/>
              <a:gd name="GluePoint8X" fmla="*/ 160254 w 161321"/>
              <a:gd name="GluePoint8Y" fmla="*/ 24692 h 695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21" h="69593">
                <a:moveTo>
                  <a:pt x="102179" y="67770"/>
                </a:moveTo>
                <a:cubicBezTo>
                  <a:pt x="99294" y="69469"/>
                  <a:pt x="95840" y="70005"/>
                  <a:pt x="92548" y="69274"/>
                </a:cubicBezTo>
                <a:lnTo>
                  <a:pt x="3140" y="48954"/>
                </a:lnTo>
                <a:cubicBezTo>
                  <a:pt x="-71" y="48222"/>
                  <a:pt x="-924" y="46394"/>
                  <a:pt x="1067" y="44890"/>
                </a:cubicBezTo>
                <a:lnTo>
                  <a:pt x="59142" y="1771"/>
                </a:lnTo>
                <a:cubicBezTo>
                  <a:pt x="62068" y="121"/>
                  <a:pt x="65482" y="-399"/>
                  <a:pt x="68773" y="308"/>
                </a:cubicBezTo>
                <a:lnTo>
                  <a:pt x="158181" y="20628"/>
                </a:lnTo>
                <a:cubicBezTo>
                  <a:pt x="161392" y="21359"/>
                  <a:pt x="162245" y="23229"/>
                  <a:pt x="160254" y="246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8" name="任意多边形: 形状 37"/>
          <p:cNvSpPr/>
          <p:nvPr/>
        </p:nvSpPr>
        <p:spPr>
          <a:xfrm>
            <a:off x="7426440" y="4616280"/>
            <a:ext cx="383760" cy="165240"/>
          </a:xfrm>
          <a:custGeom>
            <a:avLst/>
            <a:gdLst>
              <a:gd name="textAreaLeft" fmla="*/ 0 w 383760"/>
              <a:gd name="textAreaRight" fmla="*/ 384120 w 383760"/>
              <a:gd name="textAreaTop" fmla="*/ 0 h 165240"/>
              <a:gd name="textAreaBottom" fmla="*/ 165600 h 165240"/>
              <a:gd name="GluePoint1X" fmla="*/ 102159 w 161330"/>
              <a:gd name="GluePoint1Y" fmla="*/ 67786 h 69598"/>
              <a:gd name="GluePoint2X" fmla="*/ 92527 w 161330"/>
              <a:gd name="GluePoint2Y" fmla="*/ 69290 h 69598"/>
              <a:gd name="GluePoint3X" fmla="*/ 3119 w 161330"/>
              <a:gd name="GluePoint3Y" fmla="*/ 48970 h 69598"/>
              <a:gd name="GluePoint4X" fmla="*/ 1087 w 161330"/>
              <a:gd name="GluePoint4Y" fmla="*/ 44906 h 69598"/>
              <a:gd name="GluePoint5X" fmla="*/ 59162 w 161330"/>
              <a:gd name="GluePoint5Y" fmla="*/ 1827 h 69598"/>
              <a:gd name="GluePoint6X" fmla="*/ 68793 w 161330"/>
              <a:gd name="GluePoint6Y" fmla="*/ 283 h 69598"/>
              <a:gd name="GluePoint7X" fmla="*/ 158201 w 161330"/>
              <a:gd name="GluePoint7Y" fmla="*/ 20603 h 69598"/>
              <a:gd name="GluePoint8X" fmla="*/ 160233 w 161330"/>
              <a:gd name="GluePoint8Y" fmla="*/ 24667 h 6959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598">
                <a:moveTo>
                  <a:pt x="102159" y="67786"/>
                </a:moveTo>
                <a:cubicBezTo>
                  <a:pt x="99233" y="69468"/>
                  <a:pt x="95819" y="70005"/>
                  <a:pt x="92527" y="69290"/>
                </a:cubicBezTo>
                <a:lnTo>
                  <a:pt x="3119" y="48970"/>
                </a:lnTo>
                <a:cubicBezTo>
                  <a:pt x="-51" y="48238"/>
                  <a:pt x="-945" y="46369"/>
                  <a:pt x="1087" y="44906"/>
                </a:cubicBezTo>
                <a:lnTo>
                  <a:pt x="59162" y="1827"/>
                </a:lnTo>
                <a:cubicBezTo>
                  <a:pt x="62088" y="157"/>
                  <a:pt x="65502" y="-396"/>
                  <a:pt x="68793" y="283"/>
                </a:cubicBezTo>
                <a:lnTo>
                  <a:pt x="158201" y="20603"/>
                </a:lnTo>
                <a:cubicBezTo>
                  <a:pt x="161412" y="21334"/>
                  <a:pt x="162265" y="23204"/>
                  <a:pt x="160233" y="2466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39" name="任意多边形: 形状 38"/>
          <p:cNvSpPr/>
          <p:nvPr/>
        </p:nvSpPr>
        <p:spPr>
          <a:xfrm>
            <a:off x="6843960" y="4674960"/>
            <a:ext cx="407880" cy="183240"/>
          </a:xfrm>
          <a:custGeom>
            <a:avLst/>
            <a:gdLst>
              <a:gd name="textAreaLeft" fmla="*/ 0 w 407880"/>
              <a:gd name="textAreaRight" fmla="*/ 408240 w 407880"/>
              <a:gd name="textAreaTop" fmla="*/ 0 h 183240"/>
              <a:gd name="textAreaBottom" fmla="*/ 183600 h 183240"/>
              <a:gd name="GluePoint1X" fmla="*/ 102179 w 171470"/>
              <a:gd name="GluePoint1Y" fmla="*/ 75295 h 77107"/>
              <a:gd name="GluePoint2X" fmla="*/ 92548 w 171470"/>
              <a:gd name="GluePoint2Y" fmla="*/ 76799 h 77107"/>
              <a:gd name="GluePoint3X" fmla="*/ 3140 w 171470"/>
              <a:gd name="GluePoint3Y" fmla="*/ 56479 h 77107"/>
              <a:gd name="GluePoint4X" fmla="*/ 1067 w 171470"/>
              <a:gd name="GluePoint4Y" fmla="*/ 52415 h 77107"/>
              <a:gd name="GluePoint5X" fmla="*/ 69261 w 171470"/>
              <a:gd name="GluePoint5Y" fmla="*/ 1818 h 77107"/>
              <a:gd name="GluePoint6X" fmla="*/ 78933 w 171470"/>
              <a:gd name="GluePoint6Y" fmla="*/ 314 h 77107"/>
              <a:gd name="GluePoint7X" fmla="*/ 168341 w 171470"/>
              <a:gd name="GluePoint7Y" fmla="*/ 20634 h 77107"/>
              <a:gd name="GluePoint8X" fmla="*/ 170373 w 171470"/>
              <a:gd name="GluePoint8Y" fmla="*/ 24698 h 771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71470" h="77107">
                <a:moveTo>
                  <a:pt x="102179" y="75295"/>
                </a:moveTo>
                <a:cubicBezTo>
                  <a:pt x="99253" y="76977"/>
                  <a:pt x="95840" y="77514"/>
                  <a:pt x="92548" y="76799"/>
                </a:cubicBezTo>
                <a:lnTo>
                  <a:pt x="3140" y="56479"/>
                </a:lnTo>
                <a:cubicBezTo>
                  <a:pt x="-71" y="55747"/>
                  <a:pt x="-924" y="53878"/>
                  <a:pt x="1067" y="52415"/>
                </a:cubicBezTo>
                <a:lnTo>
                  <a:pt x="69261" y="1818"/>
                </a:lnTo>
                <a:cubicBezTo>
                  <a:pt x="72187" y="127"/>
                  <a:pt x="75641" y="-409"/>
                  <a:pt x="78933" y="314"/>
                </a:cubicBezTo>
                <a:lnTo>
                  <a:pt x="168341" y="20634"/>
                </a:lnTo>
                <a:cubicBezTo>
                  <a:pt x="171552" y="21366"/>
                  <a:pt x="172405" y="23276"/>
                  <a:pt x="170373" y="2469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0" name="任意多边形: 形状 39"/>
          <p:cNvSpPr/>
          <p:nvPr/>
        </p:nvSpPr>
        <p:spPr>
          <a:xfrm>
            <a:off x="7136640" y="4741560"/>
            <a:ext cx="482400" cy="199080"/>
          </a:xfrm>
          <a:custGeom>
            <a:avLst/>
            <a:gdLst>
              <a:gd name="textAreaLeft" fmla="*/ 0 w 482400"/>
              <a:gd name="textAreaRight" fmla="*/ 482760 w 482400"/>
              <a:gd name="textAreaTop" fmla="*/ 0 h 199080"/>
              <a:gd name="textAreaBottom" fmla="*/ 199440 h 199080"/>
              <a:gd name="GluePoint1X" fmla="*/ 133541 w 202675"/>
              <a:gd name="GluePoint1Y" fmla="*/ 82129 h 83754"/>
              <a:gd name="GluePoint2X" fmla="*/ 122082 w 202675"/>
              <a:gd name="GluePoint2Y" fmla="*/ 83186 h 83754"/>
              <a:gd name="GluePoint3X" fmla="*/ 4713 w 202675"/>
              <a:gd name="GluePoint3Y" fmla="*/ 56770 h 83754"/>
              <a:gd name="GluePoint4X" fmla="*/ 852 w 202675"/>
              <a:gd name="GluePoint4Y" fmla="*/ 52218 h 83754"/>
              <a:gd name="GluePoint5X" fmla="*/ 69046 w 202675"/>
              <a:gd name="GluePoint5Y" fmla="*/ 1621 h 83754"/>
              <a:gd name="GluePoint6X" fmla="*/ 80507 w 202675"/>
              <a:gd name="GluePoint6Y" fmla="*/ 524 h 83754"/>
              <a:gd name="GluePoint7X" fmla="*/ 197834 w 202675"/>
              <a:gd name="GluePoint7Y" fmla="*/ 26981 h 83754"/>
              <a:gd name="GluePoint8X" fmla="*/ 201898 w 202675"/>
              <a:gd name="GluePoint8Y" fmla="*/ 31492 h 8375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02675" h="83754">
                <a:moveTo>
                  <a:pt x="133541" y="82129"/>
                </a:moveTo>
                <a:cubicBezTo>
                  <a:pt x="129966" y="83840"/>
                  <a:pt x="125902" y="84214"/>
                  <a:pt x="122082" y="83186"/>
                </a:cubicBezTo>
                <a:lnTo>
                  <a:pt x="4713" y="56770"/>
                </a:lnTo>
                <a:cubicBezTo>
                  <a:pt x="649" y="55835"/>
                  <a:pt x="-1220" y="53803"/>
                  <a:pt x="852" y="52218"/>
                </a:cubicBezTo>
                <a:lnTo>
                  <a:pt x="69046" y="1621"/>
                </a:lnTo>
                <a:cubicBezTo>
                  <a:pt x="72622" y="-61"/>
                  <a:pt x="76686" y="-447"/>
                  <a:pt x="80507" y="524"/>
                </a:cubicBezTo>
                <a:lnTo>
                  <a:pt x="197834" y="26981"/>
                </a:lnTo>
                <a:cubicBezTo>
                  <a:pt x="202102" y="27915"/>
                  <a:pt x="203808" y="29988"/>
                  <a:pt x="201898" y="314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1" name="任意多边形: 形状 40"/>
          <p:cNvSpPr/>
          <p:nvPr/>
        </p:nvSpPr>
        <p:spPr>
          <a:xfrm>
            <a:off x="9047520" y="5249520"/>
            <a:ext cx="304560" cy="105120"/>
          </a:xfrm>
          <a:custGeom>
            <a:avLst/>
            <a:gdLst>
              <a:gd name="textAreaLeft" fmla="*/ 0 w 304560"/>
              <a:gd name="textAreaRight" fmla="*/ 304920 w 304560"/>
              <a:gd name="textAreaTop" fmla="*/ 0 h 105120"/>
              <a:gd name="textAreaBottom" fmla="*/ 105480 h 105120"/>
              <a:gd name="GluePoint1X" fmla="*/ 101991 w 127967"/>
              <a:gd name="GluePoint1Y" fmla="*/ 42907 h 44317"/>
              <a:gd name="GluePoint2X" fmla="*/ 92968 w 127967"/>
              <a:gd name="GluePoint2Y" fmla="*/ 43923 h 44317"/>
              <a:gd name="GluePoint3X" fmla="*/ 3560 w 127967"/>
              <a:gd name="GluePoint3Y" fmla="*/ 23806 h 44317"/>
              <a:gd name="GluePoint4X" fmla="*/ 796 w 127967"/>
              <a:gd name="GluePoint4Y" fmla="*/ 20107 h 44317"/>
              <a:gd name="GluePoint5X" fmla="*/ 25993 w 127967"/>
              <a:gd name="GluePoint5Y" fmla="*/ 1413 h 44317"/>
              <a:gd name="GluePoint6X" fmla="*/ 35096 w 127967"/>
              <a:gd name="GluePoint6Y" fmla="*/ 397 h 44317"/>
              <a:gd name="GluePoint7X" fmla="*/ 124504 w 127967"/>
              <a:gd name="GluePoint7Y" fmla="*/ 20717 h 44317"/>
              <a:gd name="GluePoint8X" fmla="*/ 127187 w 127967"/>
              <a:gd name="GluePoint8Y" fmla="*/ 24375 h 4431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967" h="44317">
                <a:moveTo>
                  <a:pt x="101991" y="42907"/>
                </a:moveTo>
                <a:cubicBezTo>
                  <a:pt x="99226" y="44329"/>
                  <a:pt x="96016" y="44691"/>
                  <a:pt x="92968" y="43923"/>
                </a:cubicBezTo>
                <a:lnTo>
                  <a:pt x="3560" y="23806"/>
                </a:lnTo>
                <a:cubicBezTo>
                  <a:pt x="268" y="23034"/>
                  <a:pt x="-951" y="21408"/>
                  <a:pt x="796" y="20107"/>
                </a:cubicBezTo>
                <a:lnTo>
                  <a:pt x="25993" y="1413"/>
                </a:lnTo>
                <a:cubicBezTo>
                  <a:pt x="28798" y="-13"/>
                  <a:pt x="32048" y="-375"/>
                  <a:pt x="35096" y="397"/>
                </a:cubicBezTo>
                <a:lnTo>
                  <a:pt x="124504" y="20717"/>
                </a:lnTo>
                <a:cubicBezTo>
                  <a:pt x="127715" y="21449"/>
                  <a:pt x="128894" y="23074"/>
                  <a:pt x="127187" y="24375"/>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2" name="任意多边形: 形状 41"/>
          <p:cNvSpPr/>
          <p:nvPr/>
        </p:nvSpPr>
        <p:spPr>
          <a:xfrm>
            <a:off x="9332640" y="5316840"/>
            <a:ext cx="304560" cy="105840"/>
          </a:xfrm>
          <a:custGeom>
            <a:avLst/>
            <a:gdLst>
              <a:gd name="textAreaLeft" fmla="*/ 0 w 304560"/>
              <a:gd name="textAreaRight" fmla="*/ 304920 w 304560"/>
              <a:gd name="textAreaTop" fmla="*/ 0 h 105840"/>
              <a:gd name="textAreaBottom" fmla="*/ 106200 h 105840"/>
              <a:gd name="GluePoint1X" fmla="*/ 101982 w 127977"/>
              <a:gd name="GluePoint1Y" fmla="*/ 43099 h 44509"/>
              <a:gd name="GluePoint2X" fmla="*/ 92961 w 127977"/>
              <a:gd name="GluePoint2Y" fmla="*/ 44115 h 44509"/>
              <a:gd name="GluePoint3X" fmla="*/ 3553 w 127977"/>
              <a:gd name="GluePoint3Y" fmla="*/ 23795 h 44509"/>
              <a:gd name="GluePoint4X" fmla="*/ 788 w 127977"/>
              <a:gd name="GluePoint4Y" fmla="*/ 20137 h 44509"/>
              <a:gd name="GluePoint5X" fmla="*/ 25986 w 127977"/>
              <a:gd name="GluePoint5Y" fmla="*/ 1402 h 44509"/>
              <a:gd name="GluePoint6X" fmla="*/ 35089 w 127977"/>
              <a:gd name="GluePoint6Y" fmla="*/ 386 h 44509"/>
              <a:gd name="GluePoint7X" fmla="*/ 124497 w 127977"/>
              <a:gd name="GluePoint7Y" fmla="*/ 20706 h 44509"/>
              <a:gd name="GluePoint8X" fmla="*/ 127179 w 127977"/>
              <a:gd name="GluePoint8Y" fmla="*/ 24364 h 445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977" h="44509">
                <a:moveTo>
                  <a:pt x="101982" y="43099"/>
                </a:moveTo>
                <a:cubicBezTo>
                  <a:pt x="99179" y="44521"/>
                  <a:pt x="96009" y="44883"/>
                  <a:pt x="92961" y="44115"/>
                </a:cubicBezTo>
                <a:lnTo>
                  <a:pt x="3553" y="23795"/>
                </a:lnTo>
                <a:cubicBezTo>
                  <a:pt x="301" y="23063"/>
                  <a:pt x="-959" y="21397"/>
                  <a:pt x="788" y="20137"/>
                </a:cubicBezTo>
                <a:lnTo>
                  <a:pt x="25986" y="1402"/>
                </a:lnTo>
                <a:cubicBezTo>
                  <a:pt x="28790" y="-8"/>
                  <a:pt x="32041" y="-370"/>
                  <a:pt x="35089" y="386"/>
                </a:cubicBezTo>
                <a:lnTo>
                  <a:pt x="124497" y="20706"/>
                </a:lnTo>
                <a:cubicBezTo>
                  <a:pt x="127707" y="21438"/>
                  <a:pt x="128926" y="23104"/>
                  <a:pt x="127179" y="2436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3" name="任意多边形: 形状 42"/>
          <p:cNvSpPr/>
          <p:nvPr/>
        </p:nvSpPr>
        <p:spPr>
          <a:xfrm>
            <a:off x="9634320" y="5383440"/>
            <a:ext cx="302040" cy="103680"/>
          </a:xfrm>
          <a:custGeom>
            <a:avLst/>
            <a:gdLst>
              <a:gd name="textAreaLeft" fmla="*/ 0 w 302040"/>
              <a:gd name="textAreaRight" fmla="*/ 302400 w 302040"/>
              <a:gd name="textAreaTop" fmla="*/ 0 h 103680"/>
              <a:gd name="textAreaBottom" fmla="*/ 104040 h 103680"/>
              <a:gd name="GluePoint1X" fmla="*/ 101953 w 126991"/>
              <a:gd name="GluePoint1Y" fmla="*/ 42324 h 43668"/>
              <a:gd name="GluePoint2X" fmla="*/ 93012 w 126991"/>
              <a:gd name="GluePoint2Y" fmla="*/ 43259 h 43668"/>
              <a:gd name="GluePoint3X" fmla="*/ 3604 w 126991"/>
              <a:gd name="GluePoint3Y" fmla="*/ 22939 h 43668"/>
              <a:gd name="GluePoint4X" fmla="*/ 719 w 126991"/>
              <a:gd name="GluePoint4Y" fmla="*/ 19362 h 43668"/>
              <a:gd name="GluePoint5X" fmla="*/ 25103 w 126991"/>
              <a:gd name="GluePoint5Y" fmla="*/ 1318 h 43668"/>
              <a:gd name="GluePoint6X" fmla="*/ 34044 w 126991"/>
              <a:gd name="GluePoint6Y" fmla="*/ 383 h 43668"/>
              <a:gd name="GluePoint7X" fmla="*/ 123452 w 126991"/>
              <a:gd name="GluePoint7Y" fmla="*/ 20703 h 43668"/>
              <a:gd name="GluePoint8X" fmla="*/ 126256 w 126991"/>
              <a:gd name="GluePoint8Y" fmla="*/ 24280 h 436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6991" h="43668">
                <a:moveTo>
                  <a:pt x="101953" y="42324"/>
                </a:moveTo>
                <a:cubicBezTo>
                  <a:pt x="99190" y="43702"/>
                  <a:pt x="96020" y="44035"/>
                  <a:pt x="93012" y="43259"/>
                </a:cubicBezTo>
                <a:lnTo>
                  <a:pt x="3604" y="22939"/>
                </a:lnTo>
                <a:cubicBezTo>
                  <a:pt x="394" y="22207"/>
                  <a:pt x="-948" y="20622"/>
                  <a:pt x="719" y="19362"/>
                </a:cubicBezTo>
                <a:lnTo>
                  <a:pt x="25103" y="1318"/>
                </a:lnTo>
                <a:cubicBezTo>
                  <a:pt x="27866" y="-23"/>
                  <a:pt x="31036" y="-352"/>
                  <a:pt x="34044" y="383"/>
                </a:cubicBezTo>
                <a:lnTo>
                  <a:pt x="123452" y="20703"/>
                </a:lnTo>
                <a:cubicBezTo>
                  <a:pt x="126662" y="21394"/>
                  <a:pt x="127921" y="23020"/>
                  <a:pt x="126256" y="2428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4" name="任意多边形: 形状 43"/>
          <p:cNvSpPr/>
          <p:nvPr/>
        </p:nvSpPr>
        <p:spPr>
          <a:xfrm>
            <a:off x="9446400" y="5236200"/>
            <a:ext cx="302040" cy="103680"/>
          </a:xfrm>
          <a:custGeom>
            <a:avLst/>
            <a:gdLst>
              <a:gd name="textAreaLeft" fmla="*/ 0 w 302040"/>
              <a:gd name="textAreaRight" fmla="*/ 302400 w 302040"/>
              <a:gd name="textAreaTop" fmla="*/ 0 h 103680"/>
              <a:gd name="textAreaBottom" fmla="*/ 104040 h 103680"/>
              <a:gd name="GluePoint1X" fmla="*/ 101880 w 127039"/>
              <a:gd name="GluePoint1Y" fmla="*/ 42310 h 43657"/>
              <a:gd name="GluePoint2X" fmla="*/ 92980 w 127039"/>
              <a:gd name="GluePoint2Y" fmla="*/ 43245 h 43657"/>
              <a:gd name="GluePoint3X" fmla="*/ 3572 w 127039"/>
              <a:gd name="GluePoint3Y" fmla="*/ 22925 h 43657"/>
              <a:gd name="GluePoint4X" fmla="*/ 727 w 127039"/>
              <a:gd name="GluePoint4Y" fmla="*/ 19349 h 43657"/>
              <a:gd name="GluePoint5X" fmla="*/ 25111 w 127039"/>
              <a:gd name="GluePoint5Y" fmla="*/ 1304 h 43657"/>
              <a:gd name="GluePoint6X" fmla="*/ 34052 w 127039"/>
              <a:gd name="GluePoint6Y" fmla="*/ 410 h 43657"/>
              <a:gd name="GluePoint7X" fmla="*/ 123460 w 127039"/>
              <a:gd name="GluePoint7Y" fmla="*/ 20730 h 43657"/>
              <a:gd name="GluePoint8X" fmla="*/ 126305 w 127039"/>
              <a:gd name="GluePoint8Y" fmla="*/ 24307 h 436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039" h="43657">
                <a:moveTo>
                  <a:pt x="101880" y="42310"/>
                </a:moveTo>
                <a:cubicBezTo>
                  <a:pt x="99116" y="43692"/>
                  <a:pt x="95947" y="44025"/>
                  <a:pt x="92980" y="43245"/>
                </a:cubicBezTo>
                <a:lnTo>
                  <a:pt x="3572" y="22925"/>
                </a:lnTo>
                <a:cubicBezTo>
                  <a:pt x="362" y="22193"/>
                  <a:pt x="-939" y="20608"/>
                  <a:pt x="727" y="19349"/>
                </a:cubicBezTo>
                <a:lnTo>
                  <a:pt x="25111" y="1304"/>
                </a:lnTo>
                <a:cubicBezTo>
                  <a:pt x="27875" y="-41"/>
                  <a:pt x="31044" y="-358"/>
                  <a:pt x="34052" y="410"/>
                </a:cubicBezTo>
                <a:lnTo>
                  <a:pt x="123460" y="20730"/>
                </a:lnTo>
                <a:cubicBezTo>
                  <a:pt x="126711" y="21462"/>
                  <a:pt x="127971" y="23047"/>
                  <a:pt x="126305" y="2430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5" name="任意多边形: 形状 44"/>
          <p:cNvSpPr/>
          <p:nvPr/>
        </p:nvSpPr>
        <p:spPr>
          <a:xfrm>
            <a:off x="7503840" y="4824000"/>
            <a:ext cx="1582560" cy="447480"/>
          </a:xfrm>
          <a:custGeom>
            <a:avLst/>
            <a:gdLst>
              <a:gd name="textAreaLeft" fmla="*/ 0 w 1582560"/>
              <a:gd name="textAreaRight" fmla="*/ 1582920 w 1582560"/>
              <a:gd name="textAreaTop" fmla="*/ 0 h 447480"/>
              <a:gd name="textAreaBottom" fmla="*/ 447840 h 447480"/>
              <a:gd name="GluePoint1X" fmla="*/ 595621 w 664862"/>
              <a:gd name="GluePoint1Y" fmla="*/ 186196 h 188024"/>
              <a:gd name="GluePoint2X" fmla="*/ 585948 w 664862"/>
              <a:gd name="GluePoint2Y" fmla="*/ 187700 h 188024"/>
              <a:gd name="GluePoint3X" fmla="*/ 3130 w 664862"/>
              <a:gd name="GluePoint3Y" fmla="*/ 56474 h 188024"/>
              <a:gd name="GluePoint4X" fmla="*/ 1057 w 664862"/>
              <a:gd name="GluePoint4Y" fmla="*/ 52410 h 188024"/>
              <a:gd name="GluePoint5X" fmla="*/ 69251 w 664862"/>
              <a:gd name="GluePoint5Y" fmla="*/ 1813 h 188024"/>
              <a:gd name="GluePoint6X" fmla="*/ 78924 w 664862"/>
              <a:gd name="GluePoint6Y" fmla="*/ 309 h 188024"/>
              <a:gd name="GluePoint7X" fmla="*/ 661701 w 664862"/>
              <a:gd name="GluePoint7Y" fmla="*/ 131536 h 188024"/>
              <a:gd name="GluePoint8X" fmla="*/ 663815 w 664862"/>
              <a:gd name="GluePoint8Y" fmla="*/ 135600 h 1880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664862" h="188024">
                <a:moveTo>
                  <a:pt x="595621" y="186196"/>
                </a:moveTo>
                <a:cubicBezTo>
                  <a:pt x="592695" y="187903"/>
                  <a:pt x="589240" y="188440"/>
                  <a:pt x="585948" y="187700"/>
                </a:cubicBezTo>
                <a:lnTo>
                  <a:pt x="3130" y="56474"/>
                </a:lnTo>
                <a:cubicBezTo>
                  <a:pt x="-40" y="55742"/>
                  <a:pt x="-934" y="53873"/>
                  <a:pt x="1057" y="52410"/>
                </a:cubicBezTo>
                <a:lnTo>
                  <a:pt x="69251" y="1813"/>
                </a:lnTo>
                <a:cubicBezTo>
                  <a:pt x="72177" y="130"/>
                  <a:pt x="75632" y="-406"/>
                  <a:pt x="78924" y="309"/>
                </a:cubicBezTo>
                <a:lnTo>
                  <a:pt x="661701" y="131536"/>
                </a:lnTo>
                <a:cubicBezTo>
                  <a:pt x="664953" y="132267"/>
                  <a:pt x="665765" y="134177"/>
                  <a:pt x="663815" y="13560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6" name="任意多边形: 形状 45"/>
          <p:cNvSpPr/>
          <p:nvPr/>
        </p:nvSpPr>
        <p:spPr>
          <a:xfrm>
            <a:off x="7249680" y="4857840"/>
            <a:ext cx="176040" cy="44640"/>
          </a:xfrm>
          <a:custGeom>
            <a:avLst/>
            <a:gdLst>
              <a:gd name="textAreaLeft" fmla="*/ 0 w 176040"/>
              <a:gd name="textAreaRight" fmla="*/ 176400 w 176040"/>
              <a:gd name="textAreaTop" fmla="*/ 0 h 44640"/>
              <a:gd name="textAreaBottom" fmla="*/ 45000 h 44640"/>
              <a:gd name="GluePoint1X" fmla="*/ 69895 w 74157"/>
              <a:gd name="GluePoint1Y" fmla="*/ 18961 h 19025"/>
              <a:gd name="GluePoint2X" fmla="*/ 68961 w 74157"/>
              <a:gd name="GluePoint2Y" fmla="*/ 18961 h 19025"/>
              <a:gd name="GluePoint3X" fmla="*/ 483 w 74157"/>
              <a:gd name="GluePoint3Y" fmla="*/ 3559 h 19025"/>
              <a:gd name="GluePoint4X" fmla="*/ 35 w 74157"/>
              <a:gd name="GluePoint4Y" fmla="*/ 3234 h 19025"/>
              <a:gd name="GluePoint5X" fmla="*/ 4303 w 74157"/>
              <a:gd name="GluePoint5Y" fmla="*/ 64 h 19025"/>
              <a:gd name="GluePoint6X" fmla="*/ 5197 w 74157"/>
              <a:gd name="GluePoint6Y" fmla="*/ 64 h 19025"/>
              <a:gd name="GluePoint7X" fmla="*/ 73676 w 74157"/>
              <a:gd name="GluePoint7Y" fmla="*/ 15466 h 19025"/>
              <a:gd name="GluePoint8X" fmla="*/ 74122 w 74157"/>
              <a:gd name="GluePoint8Y" fmla="*/ 15792 h 1902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4157" h="19025">
                <a:moveTo>
                  <a:pt x="69895" y="18961"/>
                </a:moveTo>
                <a:cubicBezTo>
                  <a:pt x="69571" y="19047"/>
                  <a:pt x="69286" y="19047"/>
                  <a:pt x="68961" y="18961"/>
                </a:cubicBezTo>
                <a:lnTo>
                  <a:pt x="483" y="3559"/>
                </a:lnTo>
                <a:cubicBezTo>
                  <a:pt x="117" y="3559"/>
                  <a:pt x="-87" y="3315"/>
                  <a:pt x="35" y="3234"/>
                </a:cubicBezTo>
                <a:lnTo>
                  <a:pt x="4303" y="64"/>
                </a:lnTo>
                <a:cubicBezTo>
                  <a:pt x="4588" y="-21"/>
                  <a:pt x="4912" y="-21"/>
                  <a:pt x="5197" y="64"/>
                </a:cubicBezTo>
                <a:lnTo>
                  <a:pt x="73676" y="15466"/>
                </a:lnTo>
                <a:cubicBezTo>
                  <a:pt x="74041" y="15466"/>
                  <a:pt x="74244" y="15710"/>
                  <a:pt x="74122" y="157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7" name="任意多边形: 形状 46"/>
          <p:cNvSpPr/>
          <p:nvPr/>
        </p:nvSpPr>
        <p:spPr>
          <a:xfrm>
            <a:off x="6927120" y="4770000"/>
            <a:ext cx="80280" cy="23760"/>
          </a:xfrm>
          <a:custGeom>
            <a:avLst/>
            <a:gdLst>
              <a:gd name="textAreaLeft" fmla="*/ 0 w 80280"/>
              <a:gd name="textAreaRight" fmla="*/ 80640 w 80280"/>
              <a:gd name="textAreaTop" fmla="*/ 0 h 23760"/>
              <a:gd name="textAreaBottom" fmla="*/ 24120 h 23760"/>
              <a:gd name="GluePoint1X" fmla="*/ 29676 w 33830"/>
              <a:gd name="GluePoint1Y" fmla="*/ 9962 h 10007"/>
              <a:gd name="GluePoint2X" fmla="*/ 29148 w 33830"/>
              <a:gd name="GluePoint2Y" fmla="*/ 9962 h 10007"/>
              <a:gd name="GluePoint3X" fmla="*/ 90 w 33830"/>
              <a:gd name="GluePoint3Y" fmla="*/ 3419 h 10007"/>
              <a:gd name="GluePoint4X" fmla="*/ 90 w 33830"/>
              <a:gd name="GluePoint4Y" fmla="*/ 3175 h 10007"/>
              <a:gd name="GluePoint5X" fmla="*/ 4154 w 33830"/>
              <a:gd name="GluePoint5Y" fmla="*/ 46 h 10007"/>
              <a:gd name="GluePoint6X" fmla="*/ 4683 w 33830"/>
              <a:gd name="GluePoint6Y" fmla="*/ 46 h 10007"/>
              <a:gd name="GluePoint7X" fmla="*/ 33740 w 33830"/>
              <a:gd name="GluePoint7Y" fmla="*/ 6589 h 10007"/>
              <a:gd name="GluePoint8X" fmla="*/ 33740 w 33830"/>
              <a:gd name="GluePoint8Y" fmla="*/ 6833 h 100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33830" h="10007">
                <a:moveTo>
                  <a:pt x="29676" y="9962"/>
                </a:moveTo>
                <a:cubicBezTo>
                  <a:pt x="29513" y="10023"/>
                  <a:pt x="29311" y="10023"/>
                  <a:pt x="29148" y="9962"/>
                </a:cubicBezTo>
                <a:lnTo>
                  <a:pt x="90" y="3419"/>
                </a:lnTo>
                <a:cubicBezTo>
                  <a:pt x="90" y="3419"/>
                  <a:pt x="-112" y="3419"/>
                  <a:pt x="90" y="3175"/>
                </a:cubicBezTo>
                <a:lnTo>
                  <a:pt x="4154" y="46"/>
                </a:lnTo>
                <a:cubicBezTo>
                  <a:pt x="4317" y="-15"/>
                  <a:pt x="4520" y="-15"/>
                  <a:pt x="4683" y="46"/>
                </a:cubicBezTo>
                <a:lnTo>
                  <a:pt x="33740" y="6589"/>
                </a:lnTo>
                <a:cubicBezTo>
                  <a:pt x="33740" y="6589"/>
                  <a:pt x="33943" y="6589"/>
                  <a:pt x="33740" y="683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20880" rIns="90000" bIns="-208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8" name="任意多边形: 形状 47"/>
          <p:cNvSpPr/>
          <p:nvPr/>
        </p:nvSpPr>
        <p:spPr>
          <a:xfrm>
            <a:off x="7718400" y="4681800"/>
            <a:ext cx="383760" cy="165240"/>
          </a:xfrm>
          <a:custGeom>
            <a:avLst/>
            <a:gdLst>
              <a:gd name="textAreaLeft" fmla="*/ 0 w 383760"/>
              <a:gd name="textAreaRight" fmla="*/ 384120 w 383760"/>
              <a:gd name="textAreaTop" fmla="*/ 0 h 165240"/>
              <a:gd name="textAreaBottom" fmla="*/ 165600 h 165240"/>
              <a:gd name="GluePoint1X" fmla="*/ 102221 w 161372"/>
              <a:gd name="GluePoint1Y" fmla="*/ 67802 h 69619"/>
              <a:gd name="GluePoint2X" fmla="*/ 92548 w 161372"/>
              <a:gd name="GluePoint2Y" fmla="*/ 69305 h 69619"/>
              <a:gd name="GluePoint3X" fmla="*/ 3140 w 161372"/>
              <a:gd name="GluePoint3Y" fmla="*/ 48985 h 69619"/>
              <a:gd name="GluePoint4X" fmla="*/ 1067 w 161372"/>
              <a:gd name="GluePoint4Y" fmla="*/ 44921 h 69619"/>
              <a:gd name="GluePoint5X" fmla="*/ 59142 w 161372"/>
              <a:gd name="GluePoint5Y" fmla="*/ 1843 h 69619"/>
              <a:gd name="GluePoint6X" fmla="*/ 68815 w 161372"/>
              <a:gd name="GluePoint6Y" fmla="*/ 299 h 69619"/>
              <a:gd name="GluePoint7X" fmla="*/ 158223 w 161372"/>
              <a:gd name="GluePoint7Y" fmla="*/ 20619 h 69619"/>
              <a:gd name="GluePoint8X" fmla="*/ 160296 w 161372"/>
              <a:gd name="GluePoint8Y" fmla="*/ 24683 h 696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72" h="69619">
                <a:moveTo>
                  <a:pt x="102221" y="67802"/>
                </a:moveTo>
                <a:cubicBezTo>
                  <a:pt x="99295" y="69492"/>
                  <a:pt x="95840" y="70028"/>
                  <a:pt x="92548" y="69305"/>
                </a:cubicBezTo>
                <a:lnTo>
                  <a:pt x="3140" y="48985"/>
                </a:lnTo>
                <a:cubicBezTo>
                  <a:pt x="-71" y="48254"/>
                  <a:pt x="-924" y="46384"/>
                  <a:pt x="1067" y="44921"/>
                </a:cubicBezTo>
                <a:lnTo>
                  <a:pt x="59142" y="1843"/>
                </a:lnTo>
                <a:cubicBezTo>
                  <a:pt x="62068" y="144"/>
                  <a:pt x="65523" y="-405"/>
                  <a:pt x="68815" y="299"/>
                </a:cubicBezTo>
                <a:lnTo>
                  <a:pt x="158223" y="20619"/>
                </a:lnTo>
                <a:cubicBezTo>
                  <a:pt x="161473" y="21350"/>
                  <a:pt x="162287" y="23220"/>
                  <a:pt x="160296"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49" name="任意多边形: 形状 48"/>
          <p:cNvSpPr/>
          <p:nvPr/>
        </p:nvSpPr>
        <p:spPr>
          <a:xfrm>
            <a:off x="8011800" y="4748400"/>
            <a:ext cx="383760" cy="165240"/>
          </a:xfrm>
          <a:custGeom>
            <a:avLst/>
            <a:gdLst>
              <a:gd name="textAreaLeft" fmla="*/ 0 w 383760"/>
              <a:gd name="textAreaRight" fmla="*/ 384120 w 383760"/>
              <a:gd name="textAreaTop" fmla="*/ 0 h 165240"/>
              <a:gd name="textAreaBottom" fmla="*/ 165600 h 165240"/>
              <a:gd name="GluePoint1X" fmla="*/ 102179 w 161330"/>
              <a:gd name="GluePoint1Y" fmla="*/ 67815 h 69604"/>
              <a:gd name="GluePoint2X" fmla="*/ 92548 w 161330"/>
              <a:gd name="GluePoint2Y" fmla="*/ 69318 h 69604"/>
              <a:gd name="GluePoint3X" fmla="*/ 3140 w 161330"/>
              <a:gd name="GluePoint3Y" fmla="*/ 48998 h 69604"/>
              <a:gd name="GluePoint4X" fmla="*/ 1067 w 161330"/>
              <a:gd name="GluePoint4Y" fmla="*/ 44934 h 69604"/>
              <a:gd name="GluePoint5X" fmla="*/ 59142 w 161330"/>
              <a:gd name="GluePoint5Y" fmla="*/ 1815 h 69604"/>
              <a:gd name="GluePoint6X" fmla="*/ 68814 w 161330"/>
              <a:gd name="GluePoint6Y" fmla="*/ 312 h 69604"/>
              <a:gd name="GluePoint7X" fmla="*/ 158222 w 161330"/>
              <a:gd name="GluePoint7Y" fmla="*/ 20632 h 69604"/>
              <a:gd name="GluePoint8X" fmla="*/ 160213 w 161330"/>
              <a:gd name="GluePoint8Y" fmla="*/ 24696 h 6960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604">
                <a:moveTo>
                  <a:pt x="102179" y="67815"/>
                </a:moveTo>
                <a:cubicBezTo>
                  <a:pt x="99253" y="69461"/>
                  <a:pt x="95840" y="69997"/>
                  <a:pt x="92548" y="69318"/>
                </a:cubicBezTo>
                <a:lnTo>
                  <a:pt x="3140" y="48998"/>
                </a:lnTo>
                <a:cubicBezTo>
                  <a:pt x="-71" y="48267"/>
                  <a:pt x="-924" y="46397"/>
                  <a:pt x="1067" y="44934"/>
                </a:cubicBezTo>
                <a:lnTo>
                  <a:pt x="59142" y="1815"/>
                </a:lnTo>
                <a:cubicBezTo>
                  <a:pt x="62068" y="129"/>
                  <a:pt x="65523" y="-408"/>
                  <a:pt x="68814" y="312"/>
                </a:cubicBezTo>
                <a:lnTo>
                  <a:pt x="158222" y="20632"/>
                </a:lnTo>
                <a:cubicBezTo>
                  <a:pt x="161392" y="21363"/>
                  <a:pt x="162286" y="23233"/>
                  <a:pt x="16021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0" name="任意多边形: 形状 49"/>
          <p:cNvSpPr/>
          <p:nvPr/>
        </p:nvSpPr>
        <p:spPr>
          <a:xfrm>
            <a:off x="8305920" y="4814640"/>
            <a:ext cx="383760" cy="165240"/>
          </a:xfrm>
          <a:custGeom>
            <a:avLst/>
            <a:gdLst>
              <a:gd name="textAreaLeft" fmla="*/ 0 w 383760"/>
              <a:gd name="textAreaRight" fmla="*/ 384120 w 383760"/>
              <a:gd name="textAreaTop" fmla="*/ 0 h 165240"/>
              <a:gd name="textAreaBottom" fmla="*/ 165600 h 165240"/>
              <a:gd name="GluePoint1X" fmla="*/ 102128 w 161340"/>
              <a:gd name="GluePoint1Y" fmla="*/ 67802 h 69614"/>
              <a:gd name="GluePoint2X" fmla="*/ 92538 w 161340"/>
              <a:gd name="GluePoint2Y" fmla="*/ 69305 h 69614"/>
              <a:gd name="GluePoint3X" fmla="*/ 3130 w 161340"/>
              <a:gd name="GluePoint3Y" fmla="*/ 48985 h 69614"/>
              <a:gd name="GluePoint4X" fmla="*/ 1098 w 161340"/>
              <a:gd name="GluePoint4Y" fmla="*/ 44921 h 69614"/>
              <a:gd name="GluePoint5X" fmla="*/ 59171 w 161340"/>
              <a:gd name="GluePoint5Y" fmla="*/ 1843 h 69614"/>
              <a:gd name="GluePoint6X" fmla="*/ 68803 w 161340"/>
              <a:gd name="GluePoint6Y" fmla="*/ 299 h 69614"/>
              <a:gd name="GluePoint7X" fmla="*/ 158211 w 161340"/>
              <a:gd name="GluePoint7Y" fmla="*/ 20619 h 69614"/>
              <a:gd name="GluePoint8X" fmla="*/ 160243 w 161340"/>
              <a:gd name="GluePoint8Y" fmla="*/ 24683 h 696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0" h="69614">
                <a:moveTo>
                  <a:pt x="102128" y="67802"/>
                </a:moveTo>
                <a:cubicBezTo>
                  <a:pt x="99243" y="69484"/>
                  <a:pt x="95829" y="70020"/>
                  <a:pt x="92538" y="69305"/>
                </a:cubicBezTo>
                <a:lnTo>
                  <a:pt x="3130" y="48985"/>
                </a:lnTo>
                <a:cubicBezTo>
                  <a:pt x="-81" y="48254"/>
                  <a:pt x="-934" y="46384"/>
                  <a:pt x="1098" y="44921"/>
                </a:cubicBezTo>
                <a:lnTo>
                  <a:pt x="59171" y="1843"/>
                </a:lnTo>
                <a:cubicBezTo>
                  <a:pt x="62058" y="144"/>
                  <a:pt x="65511" y="-405"/>
                  <a:pt x="68803" y="299"/>
                </a:cubicBezTo>
                <a:lnTo>
                  <a:pt x="158211" y="20619"/>
                </a:lnTo>
                <a:cubicBezTo>
                  <a:pt x="161422" y="21309"/>
                  <a:pt x="162275" y="23179"/>
                  <a:pt x="160243"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1" name="任意多边形: 形状 50"/>
          <p:cNvSpPr/>
          <p:nvPr/>
        </p:nvSpPr>
        <p:spPr>
          <a:xfrm>
            <a:off x="8599320" y="4880520"/>
            <a:ext cx="383760" cy="165240"/>
          </a:xfrm>
          <a:custGeom>
            <a:avLst/>
            <a:gdLst>
              <a:gd name="textAreaLeft" fmla="*/ 0 w 383760"/>
              <a:gd name="textAreaRight" fmla="*/ 384120 w 383760"/>
              <a:gd name="textAreaTop" fmla="*/ 0 h 165240"/>
              <a:gd name="textAreaBottom" fmla="*/ 165600 h 165240"/>
              <a:gd name="GluePoint1X" fmla="*/ 102180 w 161362"/>
              <a:gd name="GluePoint1Y" fmla="*/ 67772 h 69584"/>
              <a:gd name="GluePoint2X" fmla="*/ 92548 w 161362"/>
              <a:gd name="GluePoint2Y" fmla="*/ 69275 h 69584"/>
              <a:gd name="GluePoint3X" fmla="*/ 3140 w 161362"/>
              <a:gd name="GluePoint3Y" fmla="*/ 48955 h 69584"/>
              <a:gd name="GluePoint4X" fmla="*/ 1067 w 161362"/>
              <a:gd name="GluePoint4Y" fmla="*/ 44891 h 69584"/>
              <a:gd name="GluePoint5X" fmla="*/ 59142 w 161362"/>
              <a:gd name="GluePoint5Y" fmla="*/ 1813 h 69584"/>
              <a:gd name="GluePoint6X" fmla="*/ 68815 w 161362"/>
              <a:gd name="GluePoint6Y" fmla="*/ 309 h 69584"/>
              <a:gd name="GluePoint7X" fmla="*/ 158223 w 161362"/>
              <a:gd name="GluePoint7Y" fmla="*/ 20629 h 69584"/>
              <a:gd name="GluePoint8X" fmla="*/ 160255 w 161362"/>
              <a:gd name="GluePoint8Y" fmla="*/ 24693 h 695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2" h="69584">
                <a:moveTo>
                  <a:pt x="102180" y="67772"/>
                </a:moveTo>
                <a:cubicBezTo>
                  <a:pt x="99254" y="69454"/>
                  <a:pt x="95840" y="69990"/>
                  <a:pt x="92548" y="69275"/>
                </a:cubicBezTo>
                <a:lnTo>
                  <a:pt x="3140" y="48955"/>
                </a:lnTo>
                <a:cubicBezTo>
                  <a:pt x="-71" y="48223"/>
                  <a:pt x="-924" y="46354"/>
                  <a:pt x="1067" y="44891"/>
                </a:cubicBezTo>
                <a:lnTo>
                  <a:pt x="59142" y="1813"/>
                </a:lnTo>
                <a:cubicBezTo>
                  <a:pt x="62068" y="130"/>
                  <a:pt x="65523" y="-406"/>
                  <a:pt x="68815" y="309"/>
                </a:cubicBezTo>
                <a:lnTo>
                  <a:pt x="158223" y="20629"/>
                </a:lnTo>
                <a:cubicBezTo>
                  <a:pt x="161473" y="21360"/>
                  <a:pt x="162287" y="23230"/>
                  <a:pt x="160255"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2" name="任意多边形: 形状 51"/>
          <p:cNvSpPr/>
          <p:nvPr/>
        </p:nvSpPr>
        <p:spPr>
          <a:xfrm>
            <a:off x="8892720" y="4946760"/>
            <a:ext cx="383760" cy="165240"/>
          </a:xfrm>
          <a:custGeom>
            <a:avLst/>
            <a:gdLst>
              <a:gd name="textAreaLeft" fmla="*/ 0 w 383760"/>
              <a:gd name="textAreaRight" fmla="*/ 384120 w 383760"/>
              <a:gd name="textAreaTop" fmla="*/ 0 h 165240"/>
              <a:gd name="textAreaBottom" fmla="*/ 165600 h 165240"/>
              <a:gd name="GluePoint1X" fmla="*/ 102240 w 161362"/>
              <a:gd name="GluePoint1Y" fmla="*/ 67850 h 69638"/>
              <a:gd name="GluePoint2X" fmla="*/ 92527 w 161362"/>
              <a:gd name="GluePoint2Y" fmla="*/ 69313 h 69638"/>
              <a:gd name="GluePoint3X" fmla="*/ 3119 w 161362"/>
              <a:gd name="GluePoint3Y" fmla="*/ 48993 h 69638"/>
              <a:gd name="GluePoint4X" fmla="*/ 1087 w 161362"/>
              <a:gd name="GluePoint4Y" fmla="*/ 44929 h 69638"/>
              <a:gd name="GluePoint5X" fmla="*/ 59162 w 161362"/>
              <a:gd name="GluePoint5Y" fmla="*/ 1810 h 69638"/>
              <a:gd name="GluePoint6X" fmla="*/ 68793 w 161362"/>
              <a:gd name="GluePoint6Y" fmla="*/ 307 h 69638"/>
              <a:gd name="GluePoint7X" fmla="*/ 158201 w 161362"/>
              <a:gd name="GluePoint7Y" fmla="*/ 20627 h 69638"/>
              <a:gd name="GluePoint8X" fmla="*/ 160315 w 161362"/>
              <a:gd name="GluePoint8Y" fmla="*/ 24691 h 6963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2" h="69638">
                <a:moveTo>
                  <a:pt x="102240" y="67850"/>
                </a:moveTo>
                <a:cubicBezTo>
                  <a:pt x="99314" y="69525"/>
                  <a:pt x="95819" y="70049"/>
                  <a:pt x="92527" y="69313"/>
                </a:cubicBezTo>
                <a:lnTo>
                  <a:pt x="3119" y="48993"/>
                </a:lnTo>
                <a:cubicBezTo>
                  <a:pt x="-51" y="48262"/>
                  <a:pt x="-945" y="46433"/>
                  <a:pt x="1087" y="44929"/>
                </a:cubicBezTo>
                <a:lnTo>
                  <a:pt x="59162" y="1810"/>
                </a:lnTo>
                <a:cubicBezTo>
                  <a:pt x="62088" y="132"/>
                  <a:pt x="65501" y="-405"/>
                  <a:pt x="68793" y="307"/>
                </a:cubicBezTo>
                <a:lnTo>
                  <a:pt x="158201" y="20627"/>
                </a:lnTo>
                <a:cubicBezTo>
                  <a:pt x="161453" y="21358"/>
                  <a:pt x="162265" y="23228"/>
                  <a:pt x="160315" y="2469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3" name="任意多边形: 形状 52"/>
          <p:cNvSpPr/>
          <p:nvPr/>
        </p:nvSpPr>
        <p:spPr>
          <a:xfrm>
            <a:off x="9186480" y="5013360"/>
            <a:ext cx="383760" cy="164880"/>
          </a:xfrm>
          <a:custGeom>
            <a:avLst/>
            <a:gdLst>
              <a:gd name="textAreaLeft" fmla="*/ 0 w 383760"/>
              <a:gd name="textAreaRight" fmla="*/ 384120 w 383760"/>
              <a:gd name="textAreaTop" fmla="*/ 0 h 164880"/>
              <a:gd name="textAreaBottom" fmla="*/ 165240 h 164880"/>
              <a:gd name="GluePoint1X" fmla="*/ 102180 w 161240"/>
              <a:gd name="GluePoint1Y" fmla="*/ 67611 h 69424"/>
              <a:gd name="GluePoint2X" fmla="*/ 92548 w 161240"/>
              <a:gd name="GluePoint2Y" fmla="*/ 69115 h 69424"/>
              <a:gd name="GluePoint3X" fmla="*/ 3140 w 161240"/>
              <a:gd name="GluePoint3Y" fmla="*/ 48795 h 69424"/>
              <a:gd name="GluePoint4X" fmla="*/ 1067 w 161240"/>
              <a:gd name="GluePoint4Y" fmla="*/ 44731 h 69424"/>
              <a:gd name="GluePoint5X" fmla="*/ 59020 w 161240"/>
              <a:gd name="GluePoint5Y" fmla="*/ 1815 h 69424"/>
              <a:gd name="GluePoint6X" fmla="*/ 68693 w 161240"/>
              <a:gd name="GluePoint6Y" fmla="*/ 312 h 69424"/>
              <a:gd name="GluePoint7X" fmla="*/ 158101 w 161240"/>
              <a:gd name="GluePoint7Y" fmla="*/ 20632 h 69424"/>
              <a:gd name="GluePoint8X" fmla="*/ 160173 w 161240"/>
              <a:gd name="GluePoint8Y" fmla="*/ 24696 h 694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240" h="69424">
                <a:moveTo>
                  <a:pt x="102180" y="67611"/>
                </a:moveTo>
                <a:cubicBezTo>
                  <a:pt x="99254" y="69294"/>
                  <a:pt x="95840" y="69830"/>
                  <a:pt x="92548" y="69115"/>
                </a:cubicBezTo>
                <a:lnTo>
                  <a:pt x="3140" y="48795"/>
                </a:lnTo>
                <a:cubicBezTo>
                  <a:pt x="-70" y="48064"/>
                  <a:pt x="-924" y="46194"/>
                  <a:pt x="1067" y="44731"/>
                </a:cubicBezTo>
                <a:lnTo>
                  <a:pt x="59020" y="1815"/>
                </a:lnTo>
                <a:cubicBezTo>
                  <a:pt x="61947" y="129"/>
                  <a:pt x="65401" y="-408"/>
                  <a:pt x="68693" y="312"/>
                </a:cubicBezTo>
                <a:lnTo>
                  <a:pt x="158101" y="20632"/>
                </a:lnTo>
                <a:cubicBezTo>
                  <a:pt x="161311" y="21363"/>
                  <a:pt x="162165" y="23233"/>
                  <a:pt x="16017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4" name="任意多边形: 形状 53"/>
          <p:cNvSpPr/>
          <p:nvPr/>
        </p:nvSpPr>
        <p:spPr>
          <a:xfrm>
            <a:off x="9479880" y="5079240"/>
            <a:ext cx="751320" cy="248040"/>
          </a:xfrm>
          <a:custGeom>
            <a:avLst/>
            <a:gdLst>
              <a:gd name="textAreaLeft" fmla="*/ 0 w 751320"/>
              <a:gd name="textAreaRight" fmla="*/ 751680 w 751320"/>
              <a:gd name="textAreaTop" fmla="*/ 0 h 248040"/>
              <a:gd name="textAreaBottom" fmla="*/ 248400 h 248040"/>
              <a:gd name="GluePoint1X" fmla="*/ 256612 w 315793"/>
              <a:gd name="GluePoint1Y" fmla="*/ 102397 h 104209"/>
              <a:gd name="GluePoint2X" fmla="*/ 246980 w 315793"/>
              <a:gd name="GluePoint2Y" fmla="*/ 103900 h 104209"/>
              <a:gd name="GluePoint3X" fmla="*/ 3140 w 315793"/>
              <a:gd name="GluePoint3Y" fmla="*/ 48955 h 104209"/>
              <a:gd name="GluePoint4X" fmla="*/ 1067 w 315793"/>
              <a:gd name="GluePoint4Y" fmla="*/ 44891 h 104209"/>
              <a:gd name="GluePoint5X" fmla="*/ 59183 w 315793"/>
              <a:gd name="GluePoint5Y" fmla="*/ 1813 h 104209"/>
              <a:gd name="GluePoint6X" fmla="*/ 68814 w 315793"/>
              <a:gd name="GluePoint6Y" fmla="*/ 309 h 104209"/>
              <a:gd name="GluePoint7X" fmla="*/ 312654 w 315793"/>
              <a:gd name="GluePoint7Y" fmla="*/ 55254 h 104209"/>
              <a:gd name="GluePoint8X" fmla="*/ 314686 w 315793"/>
              <a:gd name="GluePoint8Y" fmla="*/ 59318 h 1042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315793" h="104209">
                <a:moveTo>
                  <a:pt x="256612" y="102397"/>
                </a:moveTo>
                <a:cubicBezTo>
                  <a:pt x="253685" y="104079"/>
                  <a:pt x="250272" y="104616"/>
                  <a:pt x="246980" y="103900"/>
                </a:cubicBezTo>
                <a:lnTo>
                  <a:pt x="3140" y="48955"/>
                </a:lnTo>
                <a:cubicBezTo>
                  <a:pt x="-71" y="48224"/>
                  <a:pt x="-924" y="46354"/>
                  <a:pt x="1067" y="44891"/>
                </a:cubicBezTo>
                <a:lnTo>
                  <a:pt x="59183" y="1813"/>
                </a:lnTo>
                <a:cubicBezTo>
                  <a:pt x="62109" y="130"/>
                  <a:pt x="65523" y="-406"/>
                  <a:pt x="68814" y="309"/>
                </a:cubicBezTo>
                <a:lnTo>
                  <a:pt x="312654" y="55254"/>
                </a:lnTo>
                <a:cubicBezTo>
                  <a:pt x="315905" y="55986"/>
                  <a:pt x="316718" y="57855"/>
                  <a:pt x="314686" y="5931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5" name="任意多边形: 形状 54"/>
          <p:cNvSpPr/>
          <p:nvPr/>
        </p:nvSpPr>
        <p:spPr>
          <a:xfrm>
            <a:off x="8052480" y="4573440"/>
            <a:ext cx="383760" cy="165240"/>
          </a:xfrm>
          <a:custGeom>
            <a:avLst/>
            <a:gdLst>
              <a:gd name="textAreaLeft" fmla="*/ 0 w 383760"/>
              <a:gd name="textAreaRight" fmla="*/ 384120 w 383760"/>
              <a:gd name="textAreaTop" fmla="*/ 0 h 165240"/>
              <a:gd name="textAreaBottom" fmla="*/ 165600 h 165240"/>
              <a:gd name="GluePoint1X" fmla="*/ 102129 w 161341"/>
              <a:gd name="GluePoint1Y" fmla="*/ 67774 h 69603"/>
              <a:gd name="GluePoint2X" fmla="*/ 92538 w 161341"/>
              <a:gd name="GluePoint2Y" fmla="*/ 69278 h 69603"/>
              <a:gd name="GluePoint3X" fmla="*/ 3130 w 161341"/>
              <a:gd name="GluePoint3Y" fmla="*/ 48958 h 69603"/>
              <a:gd name="GluePoint4X" fmla="*/ 1098 w 161341"/>
              <a:gd name="GluePoint4Y" fmla="*/ 44894 h 69603"/>
              <a:gd name="GluePoint5X" fmla="*/ 59172 w 161341"/>
              <a:gd name="GluePoint5Y" fmla="*/ 1815 h 69603"/>
              <a:gd name="GluePoint6X" fmla="*/ 68804 w 161341"/>
              <a:gd name="GluePoint6Y" fmla="*/ 312 h 69603"/>
              <a:gd name="GluePoint7X" fmla="*/ 158212 w 161341"/>
              <a:gd name="GluePoint7Y" fmla="*/ 20632 h 69603"/>
              <a:gd name="GluePoint8X" fmla="*/ 160244 w 161341"/>
              <a:gd name="GluePoint8Y" fmla="*/ 24696 h 696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603">
                <a:moveTo>
                  <a:pt x="102129" y="67774"/>
                </a:moveTo>
                <a:cubicBezTo>
                  <a:pt x="99244" y="69481"/>
                  <a:pt x="95830" y="70021"/>
                  <a:pt x="92538" y="69278"/>
                </a:cubicBezTo>
                <a:lnTo>
                  <a:pt x="3130" y="48958"/>
                </a:lnTo>
                <a:cubicBezTo>
                  <a:pt x="-81" y="48226"/>
                  <a:pt x="-934" y="46397"/>
                  <a:pt x="1098" y="44894"/>
                </a:cubicBezTo>
                <a:lnTo>
                  <a:pt x="59172" y="1815"/>
                </a:lnTo>
                <a:cubicBezTo>
                  <a:pt x="62098" y="129"/>
                  <a:pt x="65512" y="-408"/>
                  <a:pt x="68804" y="312"/>
                </a:cubicBezTo>
                <a:lnTo>
                  <a:pt x="158212" y="20632"/>
                </a:lnTo>
                <a:cubicBezTo>
                  <a:pt x="161422" y="21363"/>
                  <a:pt x="162276" y="23233"/>
                  <a:pt x="16024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6" name="任意多边形: 形状 55"/>
          <p:cNvSpPr/>
          <p:nvPr/>
        </p:nvSpPr>
        <p:spPr>
          <a:xfrm>
            <a:off x="8346600" y="4639320"/>
            <a:ext cx="383760" cy="165240"/>
          </a:xfrm>
          <a:custGeom>
            <a:avLst/>
            <a:gdLst>
              <a:gd name="textAreaLeft" fmla="*/ 0 w 383760"/>
              <a:gd name="textAreaRight" fmla="*/ 384120 w 383760"/>
              <a:gd name="textAreaTop" fmla="*/ 0 h 165240"/>
              <a:gd name="textAreaBottom" fmla="*/ 165600 h 165240"/>
              <a:gd name="GluePoint1X" fmla="*/ 102148 w 161330"/>
              <a:gd name="GluePoint1Y" fmla="*/ 67843 h 69623"/>
              <a:gd name="GluePoint2X" fmla="*/ 92517 w 161330"/>
              <a:gd name="GluePoint2Y" fmla="*/ 69306 h 69623"/>
              <a:gd name="GluePoint3X" fmla="*/ 3109 w 161330"/>
              <a:gd name="GluePoint3Y" fmla="*/ 48986 h 69623"/>
              <a:gd name="GluePoint4X" fmla="*/ 1117 w 161330"/>
              <a:gd name="GluePoint4Y" fmla="*/ 44922 h 69623"/>
              <a:gd name="GluePoint5X" fmla="*/ 59192 w 161330"/>
              <a:gd name="GluePoint5Y" fmla="*/ 1803 h 69623"/>
              <a:gd name="GluePoint6X" fmla="*/ 68783 w 161330"/>
              <a:gd name="GluePoint6Y" fmla="*/ 299 h 69623"/>
              <a:gd name="GluePoint7X" fmla="*/ 158191 w 161330"/>
              <a:gd name="GluePoint7Y" fmla="*/ 20619 h 69623"/>
              <a:gd name="GluePoint8X" fmla="*/ 160263 w 161330"/>
              <a:gd name="GluePoint8Y" fmla="*/ 24683 h 696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623">
                <a:moveTo>
                  <a:pt x="102148" y="67843"/>
                </a:moveTo>
                <a:cubicBezTo>
                  <a:pt x="99222" y="69509"/>
                  <a:pt x="95809" y="70029"/>
                  <a:pt x="92517" y="69306"/>
                </a:cubicBezTo>
                <a:lnTo>
                  <a:pt x="3109" y="48986"/>
                </a:lnTo>
                <a:cubicBezTo>
                  <a:pt x="-61" y="48254"/>
                  <a:pt x="-955" y="46426"/>
                  <a:pt x="1117" y="44922"/>
                </a:cubicBezTo>
                <a:lnTo>
                  <a:pt x="59192" y="1803"/>
                </a:lnTo>
                <a:cubicBezTo>
                  <a:pt x="62077" y="137"/>
                  <a:pt x="65491" y="-400"/>
                  <a:pt x="68783" y="299"/>
                </a:cubicBezTo>
                <a:lnTo>
                  <a:pt x="158191" y="20619"/>
                </a:lnTo>
                <a:cubicBezTo>
                  <a:pt x="161401" y="21351"/>
                  <a:pt x="162255" y="23179"/>
                  <a:pt x="160263"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7" name="任意多边形: 形状 56"/>
          <p:cNvSpPr/>
          <p:nvPr/>
        </p:nvSpPr>
        <p:spPr>
          <a:xfrm>
            <a:off x="8639640" y="4705200"/>
            <a:ext cx="383760" cy="165240"/>
          </a:xfrm>
          <a:custGeom>
            <a:avLst/>
            <a:gdLst>
              <a:gd name="textAreaLeft" fmla="*/ 0 w 383760"/>
              <a:gd name="textAreaRight" fmla="*/ 384120 w 383760"/>
              <a:gd name="textAreaTop" fmla="*/ 0 h 165240"/>
              <a:gd name="textAreaBottom" fmla="*/ 165600 h 165240"/>
              <a:gd name="GluePoint1X" fmla="*/ 102170 w 161363"/>
              <a:gd name="GluePoint1Y" fmla="*/ 67768 h 69578"/>
              <a:gd name="GluePoint2X" fmla="*/ 92538 w 161363"/>
              <a:gd name="GluePoint2Y" fmla="*/ 69271 h 69578"/>
              <a:gd name="GluePoint3X" fmla="*/ 3130 w 161363"/>
              <a:gd name="GluePoint3Y" fmla="*/ 48951 h 69578"/>
              <a:gd name="GluePoint4X" fmla="*/ 1057 w 161363"/>
              <a:gd name="GluePoint4Y" fmla="*/ 44887 h 69578"/>
              <a:gd name="GluePoint5X" fmla="*/ 59132 w 161363"/>
              <a:gd name="GluePoint5Y" fmla="*/ 1768 h 69578"/>
              <a:gd name="GluePoint6X" fmla="*/ 68805 w 161363"/>
              <a:gd name="GluePoint6Y" fmla="*/ 306 h 69578"/>
              <a:gd name="GluePoint7X" fmla="*/ 158213 w 161363"/>
              <a:gd name="GluePoint7Y" fmla="*/ 20626 h 69578"/>
              <a:gd name="GluePoint8X" fmla="*/ 160326 w 161363"/>
              <a:gd name="GluePoint8Y" fmla="*/ 24690 h 6957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3" h="69578">
                <a:moveTo>
                  <a:pt x="102170" y="67768"/>
                </a:moveTo>
                <a:cubicBezTo>
                  <a:pt x="99244" y="69446"/>
                  <a:pt x="95830" y="69983"/>
                  <a:pt x="92538" y="69271"/>
                </a:cubicBezTo>
                <a:lnTo>
                  <a:pt x="3130" y="48951"/>
                </a:lnTo>
                <a:cubicBezTo>
                  <a:pt x="-39" y="48261"/>
                  <a:pt x="-934" y="46391"/>
                  <a:pt x="1057" y="44887"/>
                </a:cubicBezTo>
                <a:lnTo>
                  <a:pt x="59132" y="1768"/>
                </a:lnTo>
                <a:cubicBezTo>
                  <a:pt x="62058" y="122"/>
                  <a:pt x="65512" y="-398"/>
                  <a:pt x="68805" y="306"/>
                </a:cubicBezTo>
                <a:lnTo>
                  <a:pt x="158213" y="20626"/>
                </a:lnTo>
                <a:cubicBezTo>
                  <a:pt x="161423" y="21357"/>
                  <a:pt x="162277" y="23226"/>
                  <a:pt x="160326" y="2469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8" name="任意多边形: 形状 57"/>
          <p:cNvSpPr/>
          <p:nvPr/>
        </p:nvSpPr>
        <p:spPr>
          <a:xfrm>
            <a:off x="8933040" y="4772160"/>
            <a:ext cx="383760" cy="165240"/>
          </a:xfrm>
          <a:custGeom>
            <a:avLst/>
            <a:gdLst>
              <a:gd name="textAreaLeft" fmla="*/ 0 w 383760"/>
              <a:gd name="textAreaRight" fmla="*/ 384120 w 383760"/>
              <a:gd name="textAreaTop" fmla="*/ 0 h 165240"/>
              <a:gd name="textAreaBottom" fmla="*/ 165600 h 165240"/>
              <a:gd name="GluePoint1X" fmla="*/ 102180 w 161310"/>
              <a:gd name="GluePoint1Y" fmla="*/ 67777 h 69599"/>
              <a:gd name="GluePoint2X" fmla="*/ 92548 w 161310"/>
              <a:gd name="GluePoint2Y" fmla="*/ 69280 h 69599"/>
              <a:gd name="GluePoint3X" fmla="*/ 3140 w 161310"/>
              <a:gd name="GluePoint3Y" fmla="*/ 48960 h 69599"/>
              <a:gd name="GluePoint4X" fmla="*/ 1067 w 161310"/>
              <a:gd name="GluePoint4Y" fmla="*/ 44896 h 69599"/>
              <a:gd name="GluePoint5X" fmla="*/ 59183 w 161310"/>
              <a:gd name="GluePoint5Y" fmla="*/ 1818 h 69599"/>
              <a:gd name="GluePoint6X" fmla="*/ 68773 w 161310"/>
              <a:gd name="GluePoint6Y" fmla="*/ 314 h 69599"/>
              <a:gd name="GluePoint7X" fmla="*/ 158181 w 161310"/>
              <a:gd name="GluePoint7Y" fmla="*/ 20634 h 69599"/>
              <a:gd name="GluePoint8X" fmla="*/ 160213 w 161310"/>
              <a:gd name="GluePoint8Y" fmla="*/ 24698 h 695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599">
                <a:moveTo>
                  <a:pt x="102180" y="67777"/>
                </a:moveTo>
                <a:cubicBezTo>
                  <a:pt x="99294" y="69475"/>
                  <a:pt x="95840" y="70012"/>
                  <a:pt x="92548" y="69280"/>
                </a:cubicBezTo>
                <a:lnTo>
                  <a:pt x="3140" y="48960"/>
                </a:lnTo>
                <a:cubicBezTo>
                  <a:pt x="-71" y="48229"/>
                  <a:pt x="-924" y="46400"/>
                  <a:pt x="1067" y="44896"/>
                </a:cubicBezTo>
                <a:lnTo>
                  <a:pt x="59183" y="1818"/>
                </a:lnTo>
                <a:cubicBezTo>
                  <a:pt x="62068" y="127"/>
                  <a:pt x="65482" y="-409"/>
                  <a:pt x="68773" y="314"/>
                </a:cubicBezTo>
                <a:lnTo>
                  <a:pt x="158181" y="20634"/>
                </a:lnTo>
                <a:cubicBezTo>
                  <a:pt x="161392" y="21365"/>
                  <a:pt x="162245" y="23235"/>
                  <a:pt x="160213" y="2469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59" name="任意多边形: 形状 58"/>
          <p:cNvSpPr/>
          <p:nvPr/>
        </p:nvSpPr>
        <p:spPr>
          <a:xfrm>
            <a:off x="9227160" y="4837320"/>
            <a:ext cx="383760" cy="165240"/>
          </a:xfrm>
          <a:custGeom>
            <a:avLst/>
            <a:gdLst>
              <a:gd name="textAreaLeft" fmla="*/ 0 w 383760"/>
              <a:gd name="textAreaRight" fmla="*/ 384120 w 383760"/>
              <a:gd name="textAreaTop" fmla="*/ 0 h 165240"/>
              <a:gd name="textAreaBottom" fmla="*/ 165600 h 165240"/>
              <a:gd name="GluePoint1X" fmla="*/ 102169 w 161352"/>
              <a:gd name="GluePoint1Y" fmla="*/ 67860 h 69641"/>
              <a:gd name="GluePoint2X" fmla="*/ 92537 w 161352"/>
              <a:gd name="GluePoint2Y" fmla="*/ 69323 h 69641"/>
              <a:gd name="GluePoint3X" fmla="*/ 3129 w 161352"/>
              <a:gd name="GluePoint3Y" fmla="*/ 49003 h 69641"/>
              <a:gd name="GluePoint4X" fmla="*/ 1097 w 161352"/>
              <a:gd name="GluePoint4Y" fmla="*/ 44939 h 69641"/>
              <a:gd name="GluePoint5X" fmla="*/ 59213 w 161352"/>
              <a:gd name="GluePoint5Y" fmla="*/ 1820 h 69641"/>
              <a:gd name="GluePoint6X" fmla="*/ 68804 w 161352"/>
              <a:gd name="GluePoint6Y" fmla="*/ 317 h 69641"/>
              <a:gd name="GluePoint7X" fmla="*/ 158212 w 161352"/>
              <a:gd name="GluePoint7Y" fmla="*/ 20637 h 69641"/>
              <a:gd name="GluePoint8X" fmla="*/ 160285 w 161352"/>
              <a:gd name="GluePoint8Y" fmla="*/ 24701 h 696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2" h="69641">
                <a:moveTo>
                  <a:pt x="102169" y="67860"/>
                </a:moveTo>
                <a:cubicBezTo>
                  <a:pt x="99243" y="69527"/>
                  <a:pt x="95829" y="70047"/>
                  <a:pt x="92537" y="69323"/>
                </a:cubicBezTo>
                <a:lnTo>
                  <a:pt x="3129" y="49003"/>
                </a:lnTo>
                <a:cubicBezTo>
                  <a:pt x="-80" y="48272"/>
                  <a:pt x="-935" y="46443"/>
                  <a:pt x="1097" y="44939"/>
                </a:cubicBezTo>
                <a:lnTo>
                  <a:pt x="59213" y="1820"/>
                </a:lnTo>
                <a:cubicBezTo>
                  <a:pt x="62098" y="126"/>
                  <a:pt x="65512" y="-411"/>
                  <a:pt x="68804" y="317"/>
                </a:cubicBezTo>
                <a:lnTo>
                  <a:pt x="158212" y="20637"/>
                </a:lnTo>
                <a:cubicBezTo>
                  <a:pt x="161423" y="21368"/>
                  <a:pt x="162276" y="23197"/>
                  <a:pt x="160285" y="2470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0" name="任意多边形: 形状 59"/>
          <p:cNvSpPr/>
          <p:nvPr/>
        </p:nvSpPr>
        <p:spPr>
          <a:xfrm>
            <a:off x="9520560" y="4904280"/>
            <a:ext cx="383760" cy="165240"/>
          </a:xfrm>
          <a:custGeom>
            <a:avLst/>
            <a:gdLst>
              <a:gd name="textAreaLeft" fmla="*/ 0 w 383760"/>
              <a:gd name="textAreaRight" fmla="*/ 384120 w 383760"/>
              <a:gd name="textAreaTop" fmla="*/ 0 h 165240"/>
              <a:gd name="textAreaBottom" fmla="*/ 165600 h 165240"/>
              <a:gd name="GluePoint1X" fmla="*/ 102160 w 161342"/>
              <a:gd name="GluePoint1Y" fmla="*/ 67775 h 69575"/>
              <a:gd name="GluePoint2X" fmla="*/ 92569 w 161342"/>
              <a:gd name="GluePoint2Y" fmla="*/ 69279 h 69575"/>
              <a:gd name="GluePoint3X" fmla="*/ 3161 w 161342"/>
              <a:gd name="GluePoint3Y" fmla="*/ 48959 h 69575"/>
              <a:gd name="GluePoint4X" fmla="*/ 1047 w 161342"/>
              <a:gd name="GluePoint4Y" fmla="*/ 44895 h 69575"/>
              <a:gd name="GluePoint5X" fmla="*/ 59163 w 161342"/>
              <a:gd name="GluePoint5Y" fmla="*/ 1776 h 69575"/>
              <a:gd name="GluePoint6X" fmla="*/ 68795 w 161342"/>
              <a:gd name="GluePoint6Y" fmla="*/ 313 h 69575"/>
              <a:gd name="GluePoint7X" fmla="*/ 158203 w 161342"/>
              <a:gd name="GluePoint7Y" fmla="*/ 20633 h 69575"/>
              <a:gd name="GluePoint8X" fmla="*/ 160276 w 161342"/>
              <a:gd name="GluePoint8Y" fmla="*/ 24697 h 6957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2" h="69575">
                <a:moveTo>
                  <a:pt x="102160" y="67775"/>
                </a:moveTo>
                <a:cubicBezTo>
                  <a:pt x="99275" y="69438"/>
                  <a:pt x="95861" y="69974"/>
                  <a:pt x="92569" y="69279"/>
                </a:cubicBezTo>
                <a:lnTo>
                  <a:pt x="3161" y="48959"/>
                </a:lnTo>
                <a:cubicBezTo>
                  <a:pt x="-91" y="48228"/>
                  <a:pt x="-903" y="46358"/>
                  <a:pt x="1047" y="44895"/>
                </a:cubicBezTo>
                <a:lnTo>
                  <a:pt x="59163" y="1776"/>
                </a:lnTo>
                <a:cubicBezTo>
                  <a:pt x="62089" y="118"/>
                  <a:pt x="65503" y="-402"/>
                  <a:pt x="68795" y="313"/>
                </a:cubicBezTo>
                <a:lnTo>
                  <a:pt x="158203" y="20633"/>
                </a:lnTo>
                <a:cubicBezTo>
                  <a:pt x="161413" y="21365"/>
                  <a:pt x="162267" y="23234"/>
                  <a:pt x="160276" y="246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1" name="任意多边形: 形状 60"/>
          <p:cNvSpPr/>
          <p:nvPr/>
        </p:nvSpPr>
        <p:spPr>
          <a:xfrm>
            <a:off x="9814680" y="4970160"/>
            <a:ext cx="383760" cy="165240"/>
          </a:xfrm>
          <a:custGeom>
            <a:avLst/>
            <a:gdLst>
              <a:gd name="textAreaLeft" fmla="*/ 0 w 383760"/>
              <a:gd name="textAreaRight" fmla="*/ 384120 w 383760"/>
              <a:gd name="textAreaTop" fmla="*/ 0 h 165240"/>
              <a:gd name="textAreaBottom" fmla="*/ 165600 h 165240"/>
              <a:gd name="GluePoint1X" fmla="*/ 102169 w 161310"/>
              <a:gd name="GluePoint1Y" fmla="*/ 67774 h 69596"/>
              <a:gd name="GluePoint2X" fmla="*/ 92538 w 161310"/>
              <a:gd name="GluePoint2Y" fmla="*/ 69278 h 69596"/>
              <a:gd name="GluePoint3X" fmla="*/ 3130 w 161310"/>
              <a:gd name="GluePoint3Y" fmla="*/ 48958 h 69596"/>
              <a:gd name="GluePoint4X" fmla="*/ 1098 w 161310"/>
              <a:gd name="GluePoint4Y" fmla="*/ 44894 h 69596"/>
              <a:gd name="GluePoint5X" fmla="*/ 59172 w 161310"/>
              <a:gd name="GluePoint5Y" fmla="*/ 1815 h 69596"/>
              <a:gd name="GluePoint6X" fmla="*/ 68763 w 161310"/>
              <a:gd name="GluePoint6Y" fmla="*/ 312 h 69596"/>
              <a:gd name="GluePoint7X" fmla="*/ 158171 w 161310"/>
              <a:gd name="GluePoint7Y" fmla="*/ 20632 h 69596"/>
              <a:gd name="GluePoint8X" fmla="*/ 160243 w 161310"/>
              <a:gd name="GluePoint8Y" fmla="*/ 24696 h 6959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596">
                <a:moveTo>
                  <a:pt x="102169" y="67774"/>
                </a:moveTo>
                <a:cubicBezTo>
                  <a:pt x="99283" y="69473"/>
                  <a:pt x="95830" y="70009"/>
                  <a:pt x="92538" y="69278"/>
                </a:cubicBezTo>
                <a:lnTo>
                  <a:pt x="3130" y="48958"/>
                </a:lnTo>
                <a:cubicBezTo>
                  <a:pt x="-81" y="48226"/>
                  <a:pt x="-934" y="46397"/>
                  <a:pt x="1098" y="44894"/>
                </a:cubicBezTo>
                <a:lnTo>
                  <a:pt x="59172" y="1815"/>
                </a:lnTo>
                <a:cubicBezTo>
                  <a:pt x="62058" y="129"/>
                  <a:pt x="65472" y="-408"/>
                  <a:pt x="68763" y="312"/>
                </a:cubicBezTo>
                <a:lnTo>
                  <a:pt x="158171" y="20632"/>
                </a:lnTo>
                <a:cubicBezTo>
                  <a:pt x="161381" y="21363"/>
                  <a:pt x="162235" y="23233"/>
                  <a:pt x="16024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2" name="任意多边形: 形状 61"/>
          <p:cNvSpPr/>
          <p:nvPr/>
        </p:nvSpPr>
        <p:spPr>
          <a:xfrm>
            <a:off x="8173800" y="4416480"/>
            <a:ext cx="383760" cy="165240"/>
          </a:xfrm>
          <a:custGeom>
            <a:avLst/>
            <a:gdLst>
              <a:gd name="textAreaLeft" fmla="*/ 0 w 383760"/>
              <a:gd name="textAreaRight" fmla="*/ 384120 w 383760"/>
              <a:gd name="textAreaTop" fmla="*/ 0 h 165240"/>
              <a:gd name="textAreaBottom" fmla="*/ 165600 h 165240"/>
              <a:gd name="GluePoint1X" fmla="*/ 102190 w 161331"/>
              <a:gd name="GluePoint1Y" fmla="*/ 67770 h 69595"/>
              <a:gd name="GluePoint2X" fmla="*/ 92517 w 161331"/>
              <a:gd name="GluePoint2Y" fmla="*/ 69274 h 69595"/>
              <a:gd name="GluePoint3X" fmla="*/ 3109 w 161331"/>
              <a:gd name="GluePoint3Y" fmla="*/ 48954 h 69595"/>
              <a:gd name="GluePoint4X" fmla="*/ 1117 w 161331"/>
              <a:gd name="GluePoint4Y" fmla="*/ 44890 h 69595"/>
              <a:gd name="GluePoint5X" fmla="*/ 59192 w 161331"/>
              <a:gd name="GluePoint5Y" fmla="*/ 1771 h 69595"/>
              <a:gd name="GluePoint6X" fmla="*/ 68784 w 161331"/>
              <a:gd name="GluePoint6Y" fmla="*/ 308 h 69595"/>
              <a:gd name="GluePoint7X" fmla="*/ 158192 w 161331"/>
              <a:gd name="GluePoint7Y" fmla="*/ 20628 h 69595"/>
              <a:gd name="GluePoint8X" fmla="*/ 160264 w 161331"/>
              <a:gd name="GluePoint8Y" fmla="*/ 24692 h 6959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1" h="69595">
                <a:moveTo>
                  <a:pt x="102190" y="67770"/>
                </a:moveTo>
                <a:cubicBezTo>
                  <a:pt x="99264" y="69473"/>
                  <a:pt x="95809" y="70010"/>
                  <a:pt x="92517" y="69274"/>
                </a:cubicBezTo>
                <a:lnTo>
                  <a:pt x="3109" y="48954"/>
                </a:lnTo>
                <a:cubicBezTo>
                  <a:pt x="-61" y="48222"/>
                  <a:pt x="-955" y="46394"/>
                  <a:pt x="1117" y="44890"/>
                </a:cubicBezTo>
                <a:lnTo>
                  <a:pt x="59192" y="1771"/>
                </a:lnTo>
                <a:cubicBezTo>
                  <a:pt x="62118" y="121"/>
                  <a:pt x="65532" y="-399"/>
                  <a:pt x="68784" y="308"/>
                </a:cubicBezTo>
                <a:lnTo>
                  <a:pt x="158192" y="20628"/>
                </a:lnTo>
                <a:cubicBezTo>
                  <a:pt x="161401" y="21359"/>
                  <a:pt x="162256" y="23229"/>
                  <a:pt x="160264" y="246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3" name="任意多边形: 形状 62"/>
          <p:cNvSpPr/>
          <p:nvPr/>
        </p:nvSpPr>
        <p:spPr>
          <a:xfrm>
            <a:off x="8467200" y="4482360"/>
            <a:ext cx="383760" cy="165240"/>
          </a:xfrm>
          <a:custGeom>
            <a:avLst/>
            <a:gdLst>
              <a:gd name="textAreaLeft" fmla="*/ 0 w 383760"/>
              <a:gd name="textAreaRight" fmla="*/ 384120 w 383760"/>
              <a:gd name="textAreaTop" fmla="*/ 0 h 165240"/>
              <a:gd name="textAreaBottom" fmla="*/ 165600 h 165240"/>
              <a:gd name="GluePoint1X" fmla="*/ 102220 w 161341"/>
              <a:gd name="GluePoint1Y" fmla="*/ 67731 h 69571"/>
              <a:gd name="GluePoint2X" fmla="*/ 92548 w 161341"/>
              <a:gd name="GluePoint2Y" fmla="*/ 69275 h 69571"/>
              <a:gd name="GluePoint3X" fmla="*/ 3140 w 161341"/>
              <a:gd name="GluePoint3Y" fmla="*/ 48955 h 69571"/>
              <a:gd name="GluePoint4X" fmla="*/ 1108 w 161341"/>
              <a:gd name="GluePoint4Y" fmla="*/ 44891 h 69571"/>
              <a:gd name="GluePoint5X" fmla="*/ 59183 w 161341"/>
              <a:gd name="GluePoint5Y" fmla="*/ 1813 h 69571"/>
              <a:gd name="GluePoint6X" fmla="*/ 68814 w 161341"/>
              <a:gd name="GluePoint6Y" fmla="*/ 309 h 69571"/>
              <a:gd name="GluePoint7X" fmla="*/ 158222 w 161341"/>
              <a:gd name="GluePoint7Y" fmla="*/ 20629 h 69571"/>
              <a:gd name="GluePoint8X" fmla="*/ 160254 w 161341"/>
              <a:gd name="GluePoint8Y" fmla="*/ 24693 h 695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571">
                <a:moveTo>
                  <a:pt x="102220" y="67731"/>
                </a:moveTo>
                <a:cubicBezTo>
                  <a:pt x="99294" y="69426"/>
                  <a:pt x="95840" y="69974"/>
                  <a:pt x="92548" y="69275"/>
                </a:cubicBezTo>
                <a:lnTo>
                  <a:pt x="3140" y="48955"/>
                </a:lnTo>
                <a:cubicBezTo>
                  <a:pt x="-112" y="48264"/>
                  <a:pt x="-924" y="46395"/>
                  <a:pt x="1108" y="44891"/>
                </a:cubicBezTo>
                <a:lnTo>
                  <a:pt x="59183" y="1813"/>
                </a:lnTo>
                <a:cubicBezTo>
                  <a:pt x="62109" y="130"/>
                  <a:pt x="65522" y="-406"/>
                  <a:pt x="68814" y="309"/>
                </a:cubicBezTo>
                <a:lnTo>
                  <a:pt x="158222" y="20629"/>
                </a:lnTo>
                <a:cubicBezTo>
                  <a:pt x="161392" y="21360"/>
                  <a:pt x="162286" y="23230"/>
                  <a:pt x="16025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4" name="任意多边形: 形状 63"/>
          <p:cNvSpPr/>
          <p:nvPr/>
        </p:nvSpPr>
        <p:spPr>
          <a:xfrm>
            <a:off x="8760600" y="4548600"/>
            <a:ext cx="383760" cy="165240"/>
          </a:xfrm>
          <a:custGeom>
            <a:avLst/>
            <a:gdLst>
              <a:gd name="textAreaLeft" fmla="*/ 0 w 383760"/>
              <a:gd name="textAreaRight" fmla="*/ 384120 w 383760"/>
              <a:gd name="textAreaTop" fmla="*/ 0 h 165240"/>
              <a:gd name="textAreaBottom" fmla="*/ 165600 h 165240"/>
              <a:gd name="GluePoint1X" fmla="*/ 102210 w 161373"/>
              <a:gd name="GluePoint1Y" fmla="*/ 67804 h 69619"/>
              <a:gd name="GluePoint2X" fmla="*/ 92537 w 161373"/>
              <a:gd name="GluePoint2Y" fmla="*/ 69308 h 69619"/>
              <a:gd name="GluePoint3X" fmla="*/ 3129 w 161373"/>
              <a:gd name="GluePoint3Y" fmla="*/ 48988 h 69619"/>
              <a:gd name="GluePoint4X" fmla="*/ 1097 w 161373"/>
              <a:gd name="GluePoint4Y" fmla="*/ 44924 h 69619"/>
              <a:gd name="GluePoint5X" fmla="*/ 59213 w 161373"/>
              <a:gd name="GluePoint5Y" fmla="*/ 1805 h 69619"/>
              <a:gd name="GluePoint6X" fmla="*/ 68804 w 161373"/>
              <a:gd name="GluePoint6Y" fmla="*/ 302 h 69619"/>
              <a:gd name="GluePoint7X" fmla="*/ 158212 w 161373"/>
              <a:gd name="GluePoint7Y" fmla="*/ 20622 h 69619"/>
              <a:gd name="GluePoint8X" fmla="*/ 160326 w 161373"/>
              <a:gd name="GluePoint8Y" fmla="*/ 24686 h 696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73" h="69619">
                <a:moveTo>
                  <a:pt x="102210" y="67804"/>
                </a:moveTo>
                <a:cubicBezTo>
                  <a:pt x="99284" y="69491"/>
                  <a:pt x="95829" y="70028"/>
                  <a:pt x="92537" y="69308"/>
                </a:cubicBezTo>
                <a:lnTo>
                  <a:pt x="3129" y="48988"/>
                </a:lnTo>
                <a:cubicBezTo>
                  <a:pt x="-80" y="48257"/>
                  <a:pt x="-935" y="46387"/>
                  <a:pt x="1097" y="44924"/>
                </a:cubicBezTo>
                <a:lnTo>
                  <a:pt x="59213" y="1805"/>
                </a:lnTo>
                <a:cubicBezTo>
                  <a:pt x="62098" y="135"/>
                  <a:pt x="65512" y="-401"/>
                  <a:pt x="68804" y="302"/>
                </a:cubicBezTo>
                <a:lnTo>
                  <a:pt x="158212" y="20622"/>
                </a:lnTo>
                <a:cubicBezTo>
                  <a:pt x="161464" y="21353"/>
                  <a:pt x="162276" y="23182"/>
                  <a:pt x="160326" y="2468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5" name="任意多边形: 形状 64"/>
          <p:cNvSpPr/>
          <p:nvPr/>
        </p:nvSpPr>
        <p:spPr>
          <a:xfrm>
            <a:off x="9054360" y="4614480"/>
            <a:ext cx="383760" cy="165240"/>
          </a:xfrm>
          <a:custGeom>
            <a:avLst/>
            <a:gdLst>
              <a:gd name="textAreaLeft" fmla="*/ 0 w 383760"/>
              <a:gd name="textAreaRight" fmla="*/ 384120 w 383760"/>
              <a:gd name="textAreaTop" fmla="*/ 0 h 165240"/>
              <a:gd name="textAreaBottom" fmla="*/ 165600 h 165240"/>
              <a:gd name="GluePoint1X" fmla="*/ 102170 w 161351"/>
              <a:gd name="GluePoint1Y" fmla="*/ 67772 h 69582"/>
              <a:gd name="GluePoint2X" fmla="*/ 92538 w 161351"/>
              <a:gd name="GluePoint2Y" fmla="*/ 69276 h 69582"/>
              <a:gd name="GluePoint3X" fmla="*/ 3130 w 161351"/>
              <a:gd name="GluePoint3Y" fmla="*/ 48956 h 69582"/>
              <a:gd name="GluePoint4X" fmla="*/ 1098 w 161351"/>
              <a:gd name="GluePoint4Y" fmla="*/ 44892 h 69582"/>
              <a:gd name="GluePoint5X" fmla="*/ 59172 w 161351"/>
              <a:gd name="GluePoint5Y" fmla="*/ 1773 h 69582"/>
              <a:gd name="GluePoint6X" fmla="*/ 68803 w 161351"/>
              <a:gd name="GluePoint6Y" fmla="*/ 310 h 69582"/>
              <a:gd name="GluePoint7X" fmla="*/ 158211 w 161351"/>
              <a:gd name="GluePoint7Y" fmla="*/ 20630 h 69582"/>
              <a:gd name="GluePoint8X" fmla="*/ 160243 w 161351"/>
              <a:gd name="GluePoint8Y" fmla="*/ 24694 h 695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82">
                <a:moveTo>
                  <a:pt x="102170" y="67772"/>
                </a:moveTo>
                <a:cubicBezTo>
                  <a:pt x="99243" y="69451"/>
                  <a:pt x="95830" y="69987"/>
                  <a:pt x="92538" y="69276"/>
                </a:cubicBezTo>
                <a:lnTo>
                  <a:pt x="3130" y="48956"/>
                </a:lnTo>
                <a:cubicBezTo>
                  <a:pt x="-81" y="48224"/>
                  <a:pt x="-934" y="46395"/>
                  <a:pt x="1098" y="44892"/>
                </a:cubicBezTo>
                <a:lnTo>
                  <a:pt x="59172" y="1773"/>
                </a:lnTo>
                <a:cubicBezTo>
                  <a:pt x="62098" y="123"/>
                  <a:pt x="65512" y="-401"/>
                  <a:pt x="68803" y="310"/>
                </a:cubicBezTo>
                <a:lnTo>
                  <a:pt x="158211" y="20630"/>
                </a:lnTo>
                <a:cubicBezTo>
                  <a:pt x="161463" y="21361"/>
                  <a:pt x="162275" y="23231"/>
                  <a:pt x="160243" y="2469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6" name="任意多边形: 形状 65"/>
          <p:cNvSpPr/>
          <p:nvPr/>
        </p:nvSpPr>
        <p:spPr>
          <a:xfrm>
            <a:off x="9347760" y="4680720"/>
            <a:ext cx="383760" cy="165240"/>
          </a:xfrm>
          <a:custGeom>
            <a:avLst/>
            <a:gdLst>
              <a:gd name="textAreaLeft" fmla="*/ 0 w 383760"/>
              <a:gd name="textAreaRight" fmla="*/ 384120 w 383760"/>
              <a:gd name="textAreaTop" fmla="*/ 0 h 165240"/>
              <a:gd name="textAreaBottom" fmla="*/ 165600 h 165240"/>
              <a:gd name="GluePoint1X" fmla="*/ 102138 w 161341"/>
              <a:gd name="GluePoint1Y" fmla="*/ 67733 h 69572"/>
              <a:gd name="GluePoint2X" fmla="*/ 92548 w 161341"/>
              <a:gd name="GluePoint2Y" fmla="*/ 69278 h 69572"/>
              <a:gd name="GluePoint3X" fmla="*/ 3140 w 161341"/>
              <a:gd name="GluePoint3Y" fmla="*/ 48958 h 69572"/>
              <a:gd name="GluePoint4X" fmla="*/ 1108 w 161341"/>
              <a:gd name="GluePoint4Y" fmla="*/ 44894 h 69572"/>
              <a:gd name="GluePoint5X" fmla="*/ 59182 w 161341"/>
              <a:gd name="GluePoint5Y" fmla="*/ 1815 h 69572"/>
              <a:gd name="GluePoint6X" fmla="*/ 68814 w 161341"/>
              <a:gd name="GluePoint6Y" fmla="*/ 312 h 69572"/>
              <a:gd name="GluePoint7X" fmla="*/ 158222 w 161341"/>
              <a:gd name="GluePoint7Y" fmla="*/ 20632 h 69572"/>
              <a:gd name="GluePoint8X" fmla="*/ 160254 w 161341"/>
              <a:gd name="GluePoint8Y" fmla="*/ 24696 h 6957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572">
                <a:moveTo>
                  <a:pt x="102138" y="67733"/>
                </a:moveTo>
                <a:cubicBezTo>
                  <a:pt x="99253" y="69424"/>
                  <a:pt x="95839" y="69977"/>
                  <a:pt x="92548" y="69278"/>
                </a:cubicBezTo>
                <a:lnTo>
                  <a:pt x="3140" y="48958"/>
                </a:lnTo>
                <a:cubicBezTo>
                  <a:pt x="-112" y="48267"/>
                  <a:pt x="-924" y="46397"/>
                  <a:pt x="1108" y="44894"/>
                </a:cubicBezTo>
                <a:lnTo>
                  <a:pt x="59182" y="1815"/>
                </a:lnTo>
                <a:cubicBezTo>
                  <a:pt x="62109" y="129"/>
                  <a:pt x="65522" y="-408"/>
                  <a:pt x="68814" y="312"/>
                </a:cubicBezTo>
                <a:lnTo>
                  <a:pt x="158222" y="20632"/>
                </a:lnTo>
                <a:cubicBezTo>
                  <a:pt x="161392" y="21322"/>
                  <a:pt x="162286" y="23192"/>
                  <a:pt x="16025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7" name="任意多边形: 形状 66"/>
          <p:cNvSpPr/>
          <p:nvPr/>
        </p:nvSpPr>
        <p:spPr>
          <a:xfrm>
            <a:off x="9641160" y="4746600"/>
            <a:ext cx="383760" cy="165240"/>
          </a:xfrm>
          <a:custGeom>
            <a:avLst/>
            <a:gdLst>
              <a:gd name="textAreaLeft" fmla="*/ 0 w 383760"/>
              <a:gd name="textAreaRight" fmla="*/ 384120 w 383760"/>
              <a:gd name="textAreaTop" fmla="*/ 0 h 165240"/>
              <a:gd name="textAreaBottom" fmla="*/ 165600 h 165240"/>
              <a:gd name="GluePoint1X" fmla="*/ 102190 w 161352"/>
              <a:gd name="GluePoint1Y" fmla="*/ 67800 h 69614"/>
              <a:gd name="GluePoint2X" fmla="*/ 92517 w 161352"/>
              <a:gd name="GluePoint2Y" fmla="*/ 69303 h 69614"/>
              <a:gd name="GluePoint3X" fmla="*/ 3109 w 161352"/>
              <a:gd name="GluePoint3Y" fmla="*/ 48983 h 69614"/>
              <a:gd name="GluePoint4X" fmla="*/ 1117 w 161352"/>
              <a:gd name="GluePoint4Y" fmla="*/ 44919 h 69614"/>
              <a:gd name="GluePoint5X" fmla="*/ 59192 w 161352"/>
              <a:gd name="GluePoint5Y" fmla="*/ 1800 h 69614"/>
              <a:gd name="GluePoint6X" fmla="*/ 68784 w 161352"/>
              <a:gd name="GluePoint6Y" fmla="*/ 296 h 69614"/>
              <a:gd name="GluePoint7X" fmla="*/ 158192 w 161352"/>
              <a:gd name="GluePoint7Y" fmla="*/ 20616 h 69614"/>
              <a:gd name="GluePoint8X" fmla="*/ 160305 w 161352"/>
              <a:gd name="GluePoint8Y" fmla="*/ 24680 h 696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2" h="69614">
                <a:moveTo>
                  <a:pt x="102190" y="67800"/>
                </a:moveTo>
                <a:cubicBezTo>
                  <a:pt x="99264" y="69486"/>
                  <a:pt x="95809" y="70023"/>
                  <a:pt x="92517" y="69303"/>
                </a:cubicBezTo>
                <a:lnTo>
                  <a:pt x="3109" y="48983"/>
                </a:lnTo>
                <a:cubicBezTo>
                  <a:pt x="-61" y="48252"/>
                  <a:pt x="-955" y="46382"/>
                  <a:pt x="1117" y="44919"/>
                </a:cubicBezTo>
                <a:lnTo>
                  <a:pt x="59192" y="1800"/>
                </a:lnTo>
                <a:cubicBezTo>
                  <a:pt x="62077" y="138"/>
                  <a:pt x="65492" y="-398"/>
                  <a:pt x="68784" y="296"/>
                </a:cubicBezTo>
                <a:lnTo>
                  <a:pt x="158192" y="20616"/>
                </a:lnTo>
                <a:cubicBezTo>
                  <a:pt x="161442" y="21348"/>
                  <a:pt x="162256" y="23177"/>
                  <a:pt x="160305" y="2468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8" name="任意多边形: 形状 67"/>
          <p:cNvSpPr/>
          <p:nvPr/>
        </p:nvSpPr>
        <p:spPr>
          <a:xfrm>
            <a:off x="9935280" y="4813200"/>
            <a:ext cx="383760" cy="165240"/>
          </a:xfrm>
          <a:custGeom>
            <a:avLst/>
            <a:gdLst>
              <a:gd name="textAreaLeft" fmla="*/ 0 w 383760"/>
              <a:gd name="textAreaRight" fmla="*/ 384120 w 383760"/>
              <a:gd name="textAreaTop" fmla="*/ 0 h 165240"/>
              <a:gd name="textAreaBottom" fmla="*/ 165600 h 165240"/>
              <a:gd name="GluePoint1X" fmla="*/ 102179 w 161351"/>
              <a:gd name="GluePoint1Y" fmla="*/ 67775 h 69598"/>
              <a:gd name="GluePoint2X" fmla="*/ 92548 w 161351"/>
              <a:gd name="GluePoint2Y" fmla="*/ 69279 h 69598"/>
              <a:gd name="GluePoint3X" fmla="*/ 3140 w 161351"/>
              <a:gd name="GluePoint3Y" fmla="*/ 48959 h 69598"/>
              <a:gd name="GluePoint4X" fmla="*/ 1108 w 161351"/>
              <a:gd name="GluePoint4Y" fmla="*/ 44895 h 69598"/>
              <a:gd name="GluePoint5X" fmla="*/ 59223 w 161351"/>
              <a:gd name="GluePoint5Y" fmla="*/ 1776 h 69598"/>
              <a:gd name="GluePoint6X" fmla="*/ 68814 w 161351"/>
              <a:gd name="GluePoint6Y" fmla="*/ 313 h 69598"/>
              <a:gd name="GluePoint7X" fmla="*/ 158222 w 161351"/>
              <a:gd name="GluePoint7Y" fmla="*/ 20633 h 69598"/>
              <a:gd name="GluePoint8X" fmla="*/ 160254 w 161351"/>
              <a:gd name="GluePoint8Y" fmla="*/ 24697 h 6959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98">
                <a:moveTo>
                  <a:pt x="102179" y="67775"/>
                </a:moveTo>
                <a:cubicBezTo>
                  <a:pt x="99294" y="69474"/>
                  <a:pt x="95840" y="70011"/>
                  <a:pt x="92548" y="69279"/>
                </a:cubicBezTo>
                <a:lnTo>
                  <a:pt x="3140" y="48959"/>
                </a:lnTo>
                <a:cubicBezTo>
                  <a:pt x="-112" y="48227"/>
                  <a:pt x="-924" y="46399"/>
                  <a:pt x="1108" y="44895"/>
                </a:cubicBezTo>
                <a:lnTo>
                  <a:pt x="59223" y="1776"/>
                </a:lnTo>
                <a:cubicBezTo>
                  <a:pt x="62149" y="118"/>
                  <a:pt x="65562" y="-402"/>
                  <a:pt x="68814" y="313"/>
                </a:cubicBezTo>
                <a:lnTo>
                  <a:pt x="158222" y="20633"/>
                </a:lnTo>
                <a:cubicBezTo>
                  <a:pt x="161432" y="21365"/>
                  <a:pt x="162286" y="23234"/>
                  <a:pt x="160254" y="246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69" name="任意多边形: 形状 68"/>
          <p:cNvSpPr/>
          <p:nvPr/>
        </p:nvSpPr>
        <p:spPr>
          <a:xfrm>
            <a:off x="7439040" y="4251240"/>
            <a:ext cx="532440" cy="198360"/>
          </a:xfrm>
          <a:custGeom>
            <a:avLst/>
            <a:gdLst>
              <a:gd name="textAreaLeft" fmla="*/ 0 w 532440"/>
              <a:gd name="textAreaRight" fmla="*/ 532800 w 532440"/>
              <a:gd name="textAreaTop" fmla="*/ 0 h 198360"/>
              <a:gd name="textAreaBottom" fmla="*/ 198720 h 198360"/>
              <a:gd name="GluePoint1X" fmla="*/ 164674 w 223825"/>
              <a:gd name="GluePoint1Y" fmla="*/ 81635 h 83447"/>
              <a:gd name="GluePoint2X" fmla="*/ 155001 w 223825"/>
              <a:gd name="GluePoint2Y" fmla="*/ 83138 h 83447"/>
              <a:gd name="GluePoint3X" fmla="*/ 3130 w 223825"/>
              <a:gd name="GluePoint3Y" fmla="*/ 48960 h 83447"/>
              <a:gd name="GluePoint4X" fmla="*/ 1098 w 223825"/>
              <a:gd name="GluePoint4Y" fmla="*/ 44896 h 83447"/>
              <a:gd name="GluePoint5X" fmla="*/ 59213 w 223825"/>
              <a:gd name="GluePoint5Y" fmla="*/ 1818 h 83447"/>
              <a:gd name="GluePoint6X" fmla="*/ 68844 w 223825"/>
              <a:gd name="GluePoint6Y" fmla="*/ 314 h 83447"/>
              <a:gd name="GluePoint7X" fmla="*/ 220676 w 223825"/>
              <a:gd name="GluePoint7Y" fmla="*/ 34533 h 83447"/>
              <a:gd name="GluePoint8X" fmla="*/ 222748 w 223825"/>
              <a:gd name="GluePoint8Y" fmla="*/ 38597 h 83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23825" h="83447">
                <a:moveTo>
                  <a:pt x="164674" y="81635"/>
                </a:moveTo>
                <a:cubicBezTo>
                  <a:pt x="161748" y="83317"/>
                  <a:pt x="158293" y="83854"/>
                  <a:pt x="155001" y="83138"/>
                </a:cubicBezTo>
                <a:lnTo>
                  <a:pt x="3130" y="48960"/>
                </a:lnTo>
                <a:cubicBezTo>
                  <a:pt x="-81" y="48229"/>
                  <a:pt x="-934" y="46359"/>
                  <a:pt x="1098" y="44896"/>
                </a:cubicBezTo>
                <a:lnTo>
                  <a:pt x="59213" y="1818"/>
                </a:lnTo>
                <a:cubicBezTo>
                  <a:pt x="62139" y="127"/>
                  <a:pt x="65552" y="-409"/>
                  <a:pt x="68844" y="314"/>
                </a:cubicBezTo>
                <a:lnTo>
                  <a:pt x="220676" y="34533"/>
                </a:lnTo>
                <a:cubicBezTo>
                  <a:pt x="223927" y="35265"/>
                  <a:pt x="224740" y="37093"/>
                  <a:pt x="222748" y="385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0" name="任意多边形: 形状 69"/>
          <p:cNvSpPr/>
          <p:nvPr/>
        </p:nvSpPr>
        <p:spPr>
          <a:xfrm>
            <a:off x="10270440" y="4704840"/>
            <a:ext cx="532440" cy="198360"/>
          </a:xfrm>
          <a:custGeom>
            <a:avLst/>
            <a:gdLst>
              <a:gd name="textAreaLeft" fmla="*/ 0 w 532440"/>
              <a:gd name="textAreaRight" fmla="*/ 532800 w 532440"/>
              <a:gd name="textAreaTop" fmla="*/ 0 h 198360"/>
              <a:gd name="textAreaBottom" fmla="*/ 198720 h 198360"/>
              <a:gd name="GluePoint1X" fmla="*/ 164623 w 223794"/>
              <a:gd name="GluePoint1Y" fmla="*/ 81655 h 83468"/>
              <a:gd name="GluePoint2X" fmla="*/ 154991 w 223794"/>
              <a:gd name="GluePoint2Y" fmla="*/ 83159 h 83468"/>
              <a:gd name="GluePoint3X" fmla="*/ 3119 w 223794"/>
              <a:gd name="GluePoint3Y" fmla="*/ 48981 h 83468"/>
              <a:gd name="GluePoint4X" fmla="*/ 1087 w 223794"/>
              <a:gd name="GluePoint4Y" fmla="*/ 44917 h 83468"/>
              <a:gd name="GluePoint5X" fmla="*/ 59162 w 223794"/>
              <a:gd name="GluePoint5Y" fmla="*/ 1798 h 83468"/>
              <a:gd name="GluePoint6X" fmla="*/ 68794 w 223794"/>
              <a:gd name="GluePoint6Y" fmla="*/ 294 h 83468"/>
              <a:gd name="GluePoint7X" fmla="*/ 220665 w 223794"/>
              <a:gd name="GluePoint7Y" fmla="*/ 34513 h 83468"/>
              <a:gd name="GluePoint8X" fmla="*/ 222697 w 223794"/>
              <a:gd name="GluePoint8Y" fmla="*/ 38577 h 834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23794" h="83468">
                <a:moveTo>
                  <a:pt x="164623" y="81655"/>
                </a:moveTo>
                <a:cubicBezTo>
                  <a:pt x="161697" y="83338"/>
                  <a:pt x="158284" y="83874"/>
                  <a:pt x="154991" y="83159"/>
                </a:cubicBezTo>
                <a:lnTo>
                  <a:pt x="3119" y="48981"/>
                </a:lnTo>
                <a:cubicBezTo>
                  <a:pt x="-51" y="48249"/>
                  <a:pt x="-945" y="46380"/>
                  <a:pt x="1087" y="44917"/>
                </a:cubicBezTo>
                <a:lnTo>
                  <a:pt x="59162" y="1798"/>
                </a:lnTo>
                <a:cubicBezTo>
                  <a:pt x="62088" y="140"/>
                  <a:pt x="65502" y="-397"/>
                  <a:pt x="68794" y="294"/>
                </a:cubicBezTo>
                <a:lnTo>
                  <a:pt x="220665" y="34513"/>
                </a:lnTo>
                <a:cubicBezTo>
                  <a:pt x="223876" y="35244"/>
                  <a:pt x="224729" y="37073"/>
                  <a:pt x="222697" y="3857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1" name="任意多边形: 形状 70"/>
          <p:cNvSpPr/>
          <p:nvPr/>
        </p:nvSpPr>
        <p:spPr>
          <a:xfrm>
            <a:off x="7247880" y="4393080"/>
            <a:ext cx="602280" cy="213480"/>
          </a:xfrm>
          <a:custGeom>
            <a:avLst/>
            <a:gdLst>
              <a:gd name="textAreaLeft" fmla="*/ 0 w 602280"/>
              <a:gd name="textAreaRight" fmla="*/ 602640 w 602280"/>
              <a:gd name="textAreaTop" fmla="*/ 0 h 213480"/>
              <a:gd name="textAreaBottom" fmla="*/ 213840 h 213480"/>
              <a:gd name="GluePoint1X" fmla="*/ 193823 w 252974"/>
              <a:gd name="GluePoint1Y" fmla="*/ 88144 h 89939"/>
              <a:gd name="GluePoint2X" fmla="*/ 184190 w 252974"/>
              <a:gd name="GluePoint2Y" fmla="*/ 89607 h 89939"/>
              <a:gd name="GluePoint3X" fmla="*/ 3140 w 252974"/>
              <a:gd name="GluePoint3Y" fmla="*/ 48967 h 89939"/>
              <a:gd name="GluePoint4X" fmla="*/ 1067 w 252974"/>
              <a:gd name="GluePoint4Y" fmla="*/ 44903 h 89939"/>
              <a:gd name="GluePoint5X" fmla="*/ 59142 w 252974"/>
              <a:gd name="GluePoint5Y" fmla="*/ 1784 h 89939"/>
              <a:gd name="GluePoint6X" fmla="*/ 68773 w 252974"/>
              <a:gd name="GluePoint6Y" fmla="*/ 320 h 89939"/>
              <a:gd name="GluePoint7X" fmla="*/ 249825 w 252974"/>
              <a:gd name="GluePoint7Y" fmla="*/ 40960 h 89939"/>
              <a:gd name="GluePoint8X" fmla="*/ 251897 w 252974"/>
              <a:gd name="GluePoint8Y" fmla="*/ 45024 h 899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52974" h="89939">
                <a:moveTo>
                  <a:pt x="193823" y="88144"/>
                </a:moveTo>
                <a:cubicBezTo>
                  <a:pt x="190897" y="89834"/>
                  <a:pt x="187483" y="90354"/>
                  <a:pt x="184190" y="89607"/>
                </a:cubicBezTo>
                <a:lnTo>
                  <a:pt x="3140" y="48967"/>
                </a:lnTo>
                <a:cubicBezTo>
                  <a:pt x="-71" y="48235"/>
                  <a:pt x="-924" y="46406"/>
                  <a:pt x="1067" y="44903"/>
                </a:cubicBezTo>
                <a:lnTo>
                  <a:pt x="59142" y="1784"/>
                </a:lnTo>
                <a:cubicBezTo>
                  <a:pt x="62068" y="113"/>
                  <a:pt x="65481" y="-407"/>
                  <a:pt x="68773" y="320"/>
                </a:cubicBezTo>
                <a:lnTo>
                  <a:pt x="249825" y="40960"/>
                </a:lnTo>
                <a:cubicBezTo>
                  <a:pt x="253076" y="41692"/>
                  <a:pt x="253889" y="43561"/>
                  <a:pt x="251897" y="4502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2" name="任意多边形: 形状 71"/>
          <p:cNvSpPr/>
          <p:nvPr/>
        </p:nvSpPr>
        <p:spPr>
          <a:xfrm>
            <a:off x="7058160" y="4533840"/>
            <a:ext cx="458280" cy="181800"/>
          </a:xfrm>
          <a:custGeom>
            <a:avLst/>
            <a:gdLst>
              <a:gd name="textAreaLeft" fmla="*/ 0 w 458280"/>
              <a:gd name="textAreaRight" fmla="*/ 458640 w 458280"/>
              <a:gd name="textAreaTop" fmla="*/ 0 h 181800"/>
              <a:gd name="textAreaBottom" fmla="*/ 182160 h 181800"/>
              <a:gd name="GluePoint1X" fmla="*/ 133483 w 192665"/>
              <a:gd name="GluePoint1Y" fmla="*/ 74645 h 76457"/>
              <a:gd name="GluePoint2X" fmla="*/ 123851 w 192665"/>
              <a:gd name="GluePoint2Y" fmla="*/ 76148 h 76457"/>
              <a:gd name="GluePoint3X" fmla="*/ 3150 w 192665"/>
              <a:gd name="GluePoint3Y" fmla="*/ 48960 h 76457"/>
              <a:gd name="GluePoint4X" fmla="*/ 1078 w 192665"/>
              <a:gd name="GluePoint4Y" fmla="*/ 44896 h 76457"/>
              <a:gd name="GluePoint5X" fmla="*/ 59152 w 192665"/>
              <a:gd name="GluePoint5Y" fmla="*/ 1818 h 76457"/>
              <a:gd name="GluePoint6X" fmla="*/ 68825 w 192665"/>
              <a:gd name="GluePoint6Y" fmla="*/ 314 h 76457"/>
              <a:gd name="GluePoint7X" fmla="*/ 189526 w 192665"/>
              <a:gd name="GluePoint7Y" fmla="*/ 27462 h 76457"/>
              <a:gd name="GluePoint8X" fmla="*/ 191598 w 192665"/>
              <a:gd name="GluePoint8Y" fmla="*/ 31526 h 764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92665" h="76457">
                <a:moveTo>
                  <a:pt x="133483" y="74645"/>
                </a:moveTo>
                <a:cubicBezTo>
                  <a:pt x="130557" y="76327"/>
                  <a:pt x="127143" y="76864"/>
                  <a:pt x="123851" y="76148"/>
                </a:cubicBezTo>
                <a:lnTo>
                  <a:pt x="3150" y="48960"/>
                </a:lnTo>
                <a:cubicBezTo>
                  <a:pt x="-101" y="48229"/>
                  <a:pt x="-914" y="46359"/>
                  <a:pt x="1078" y="44896"/>
                </a:cubicBezTo>
                <a:lnTo>
                  <a:pt x="59152" y="1818"/>
                </a:lnTo>
                <a:cubicBezTo>
                  <a:pt x="62078" y="127"/>
                  <a:pt x="65533" y="-409"/>
                  <a:pt x="68825" y="314"/>
                </a:cubicBezTo>
                <a:lnTo>
                  <a:pt x="189526" y="27462"/>
                </a:lnTo>
                <a:cubicBezTo>
                  <a:pt x="192736" y="28193"/>
                  <a:pt x="193590" y="30063"/>
                  <a:pt x="191598" y="3152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3" name="任意多边形: 形状 72"/>
          <p:cNvSpPr/>
          <p:nvPr/>
        </p:nvSpPr>
        <p:spPr>
          <a:xfrm>
            <a:off x="7922880" y="4175640"/>
            <a:ext cx="383760" cy="165240"/>
          </a:xfrm>
          <a:custGeom>
            <a:avLst/>
            <a:gdLst>
              <a:gd name="textAreaLeft" fmla="*/ 0 w 383760"/>
              <a:gd name="textAreaRight" fmla="*/ 384120 w 383760"/>
              <a:gd name="textAreaTop" fmla="*/ 0 h 165240"/>
              <a:gd name="textAreaBottom" fmla="*/ 165600 h 165240"/>
              <a:gd name="GluePoint1X" fmla="*/ 102209 w 161361"/>
              <a:gd name="GluePoint1Y" fmla="*/ 67772 h 69599"/>
              <a:gd name="GluePoint2X" fmla="*/ 92538 w 161361"/>
              <a:gd name="GluePoint2Y" fmla="*/ 69275 h 69599"/>
              <a:gd name="GluePoint3X" fmla="*/ 3130 w 161361"/>
              <a:gd name="GluePoint3Y" fmla="*/ 48955 h 69599"/>
              <a:gd name="GluePoint4X" fmla="*/ 1098 w 161361"/>
              <a:gd name="GluePoint4Y" fmla="*/ 44891 h 69599"/>
              <a:gd name="GluePoint5X" fmla="*/ 59171 w 161361"/>
              <a:gd name="GluePoint5Y" fmla="*/ 1813 h 69599"/>
              <a:gd name="GluePoint6X" fmla="*/ 68803 w 161361"/>
              <a:gd name="GluePoint6Y" fmla="*/ 309 h 69599"/>
              <a:gd name="GluePoint7X" fmla="*/ 158211 w 161361"/>
              <a:gd name="GluePoint7Y" fmla="*/ 20629 h 69599"/>
              <a:gd name="GluePoint8X" fmla="*/ 160284 w 161361"/>
              <a:gd name="GluePoint8Y" fmla="*/ 24693 h 695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99">
                <a:moveTo>
                  <a:pt x="102209" y="67772"/>
                </a:moveTo>
                <a:cubicBezTo>
                  <a:pt x="99283" y="69478"/>
                  <a:pt x="95829" y="70015"/>
                  <a:pt x="92538" y="69275"/>
                </a:cubicBezTo>
                <a:lnTo>
                  <a:pt x="3130" y="48955"/>
                </a:lnTo>
                <a:cubicBezTo>
                  <a:pt x="-81" y="48264"/>
                  <a:pt x="-934" y="46395"/>
                  <a:pt x="1098" y="44891"/>
                </a:cubicBezTo>
                <a:lnTo>
                  <a:pt x="59171" y="1813"/>
                </a:lnTo>
                <a:cubicBezTo>
                  <a:pt x="62098" y="130"/>
                  <a:pt x="65511" y="-406"/>
                  <a:pt x="68803" y="309"/>
                </a:cubicBezTo>
                <a:lnTo>
                  <a:pt x="158211" y="20629"/>
                </a:lnTo>
                <a:cubicBezTo>
                  <a:pt x="161463" y="21361"/>
                  <a:pt x="162275" y="23230"/>
                  <a:pt x="16028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4" name="任意多边形: 形状 73"/>
          <p:cNvSpPr/>
          <p:nvPr/>
        </p:nvSpPr>
        <p:spPr>
          <a:xfrm>
            <a:off x="8215560" y="4241880"/>
            <a:ext cx="383760" cy="165240"/>
          </a:xfrm>
          <a:custGeom>
            <a:avLst/>
            <a:gdLst>
              <a:gd name="textAreaLeft" fmla="*/ 0 w 383760"/>
              <a:gd name="textAreaRight" fmla="*/ 384120 w 383760"/>
              <a:gd name="textAreaTop" fmla="*/ 0 h 165240"/>
              <a:gd name="textAreaBottom" fmla="*/ 165600 h 165240"/>
              <a:gd name="GluePoint1X" fmla="*/ 102209 w 161351"/>
              <a:gd name="GluePoint1Y" fmla="*/ 67771 h 69569"/>
              <a:gd name="GluePoint2X" fmla="*/ 92538 w 161351"/>
              <a:gd name="GluePoint2Y" fmla="*/ 69275 h 69569"/>
              <a:gd name="GluePoint3X" fmla="*/ 3130 w 161351"/>
              <a:gd name="GluePoint3Y" fmla="*/ 48955 h 69569"/>
              <a:gd name="GluePoint4X" fmla="*/ 1098 w 161351"/>
              <a:gd name="GluePoint4Y" fmla="*/ 44891 h 69569"/>
              <a:gd name="GluePoint5X" fmla="*/ 59172 w 161351"/>
              <a:gd name="GluePoint5Y" fmla="*/ 1813 h 69569"/>
              <a:gd name="GluePoint6X" fmla="*/ 68803 w 161351"/>
              <a:gd name="GluePoint6Y" fmla="*/ 309 h 69569"/>
              <a:gd name="GluePoint7X" fmla="*/ 158211 w 161351"/>
              <a:gd name="GluePoint7Y" fmla="*/ 20629 h 69569"/>
              <a:gd name="GluePoint8X" fmla="*/ 160284 w 161351"/>
              <a:gd name="GluePoint8Y" fmla="*/ 24693 h 6956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69">
                <a:moveTo>
                  <a:pt x="102209" y="67771"/>
                </a:moveTo>
                <a:cubicBezTo>
                  <a:pt x="99283" y="69434"/>
                  <a:pt x="95830" y="69966"/>
                  <a:pt x="92538" y="69275"/>
                </a:cubicBezTo>
                <a:lnTo>
                  <a:pt x="3130" y="48955"/>
                </a:lnTo>
                <a:cubicBezTo>
                  <a:pt x="-81" y="48224"/>
                  <a:pt x="-934" y="46395"/>
                  <a:pt x="1098" y="44891"/>
                </a:cubicBezTo>
                <a:lnTo>
                  <a:pt x="59172" y="1813"/>
                </a:lnTo>
                <a:cubicBezTo>
                  <a:pt x="62098" y="130"/>
                  <a:pt x="65511" y="-406"/>
                  <a:pt x="68803" y="309"/>
                </a:cubicBezTo>
                <a:lnTo>
                  <a:pt x="158211" y="20629"/>
                </a:lnTo>
                <a:cubicBezTo>
                  <a:pt x="161422" y="21361"/>
                  <a:pt x="162275" y="23230"/>
                  <a:pt x="16028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5" name="任意多边形: 形状 74"/>
          <p:cNvSpPr/>
          <p:nvPr/>
        </p:nvSpPr>
        <p:spPr>
          <a:xfrm>
            <a:off x="8508960" y="4307760"/>
            <a:ext cx="383760" cy="165240"/>
          </a:xfrm>
          <a:custGeom>
            <a:avLst/>
            <a:gdLst>
              <a:gd name="textAreaLeft" fmla="*/ 0 w 383760"/>
              <a:gd name="textAreaRight" fmla="*/ 384120 w 383760"/>
              <a:gd name="textAreaTop" fmla="*/ 0 h 165240"/>
              <a:gd name="textAreaBottom" fmla="*/ 165600 h 165240"/>
              <a:gd name="GluePoint1X" fmla="*/ 102149 w 161331"/>
              <a:gd name="GluePoint1Y" fmla="*/ 67797 h 69609"/>
              <a:gd name="GluePoint2X" fmla="*/ 92517 w 161331"/>
              <a:gd name="GluePoint2Y" fmla="*/ 69300 h 69609"/>
              <a:gd name="GluePoint3X" fmla="*/ 3109 w 161331"/>
              <a:gd name="GluePoint3Y" fmla="*/ 48980 h 69609"/>
              <a:gd name="GluePoint4X" fmla="*/ 1117 w 161331"/>
              <a:gd name="GluePoint4Y" fmla="*/ 44916 h 69609"/>
              <a:gd name="GluePoint5X" fmla="*/ 59151 w 161331"/>
              <a:gd name="GluePoint5Y" fmla="*/ 1838 h 69609"/>
              <a:gd name="GluePoint6X" fmla="*/ 68783 w 161331"/>
              <a:gd name="GluePoint6Y" fmla="*/ 293 h 69609"/>
              <a:gd name="GluePoint7X" fmla="*/ 158191 w 161331"/>
              <a:gd name="GluePoint7Y" fmla="*/ 20613 h 69609"/>
              <a:gd name="GluePoint8X" fmla="*/ 160223 w 161331"/>
              <a:gd name="GluePoint8Y" fmla="*/ 24677 h 696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1" h="69609">
                <a:moveTo>
                  <a:pt x="102149" y="67797"/>
                </a:moveTo>
                <a:cubicBezTo>
                  <a:pt x="99223" y="69479"/>
                  <a:pt x="95809" y="70015"/>
                  <a:pt x="92517" y="69300"/>
                </a:cubicBezTo>
                <a:lnTo>
                  <a:pt x="3109" y="48980"/>
                </a:lnTo>
                <a:cubicBezTo>
                  <a:pt x="-61" y="48249"/>
                  <a:pt x="-955" y="46379"/>
                  <a:pt x="1117" y="44916"/>
                </a:cubicBezTo>
                <a:lnTo>
                  <a:pt x="59151" y="1838"/>
                </a:lnTo>
                <a:cubicBezTo>
                  <a:pt x="62077" y="147"/>
                  <a:pt x="65491" y="-401"/>
                  <a:pt x="68783" y="293"/>
                </a:cubicBezTo>
                <a:lnTo>
                  <a:pt x="158191" y="20613"/>
                </a:lnTo>
                <a:cubicBezTo>
                  <a:pt x="161443" y="21345"/>
                  <a:pt x="162255" y="23174"/>
                  <a:pt x="160223" y="2467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6" name="任意多边形: 形状 75"/>
          <p:cNvSpPr/>
          <p:nvPr/>
        </p:nvSpPr>
        <p:spPr>
          <a:xfrm>
            <a:off x="8802360" y="4374000"/>
            <a:ext cx="383760" cy="165240"/>
          </a:xfrm>
          <a:custGeom>
            <a:avLst/>
            <a:gdLst>
              <a:gd name="textAreaLeft" fmla="*/ 0 w 383760"/>
              <a:gd name="textAreaRight" fmla="*/ 384120 w 383760"/>
              <a:gd name="textAreaTop" fmla="*/ 0 h 165240"/>
              <a:gd name="textAreaBottom" fmla="*/ 165600 h 165240"/>
              <a:gd name="GluePoint1X" fmla="*/ 102190 w 161361"/>
              <a:gd name="GluePoint1Y" fmla="*/ 67774 h 69586"/>
              <a:gd name="GluePoint2X" fmla="*/ 92558 w 161361"/>
              <a:gd name="GluePoint2Y" fmla="*/ 69278 h 69586"/>
              <a:gd name="GluePoint3X" fmla="*/ 3150 w 161361"/>
              <a:gd name="GluePoint3Y" fmla="*/ 48958 h 69586"/>
              <a:gd name="GluePoint4X" fmla="*/ 1078 w 161361"/>
              <a:gd name="GluePoint4Y" fmla="*/ 44894 h 69586"/>
              <a:gd name="GluePoint5X" fmla="*/ 59152 w 161361"/>
              <a:gd name="GluePoint5Y" fmla="*/ 1815 h 69586"/>
              <a:gd name="GluePoint6X" fmla="*/ 68824 w 161361"/>
              <a:gd name="GluePoint6Y" fmla="*/ 312 h 69586"/>
              <a:gd name="GluePoint7X" fmla="*/ 158232 w 161361"/>
              <a:gd name="GluePoint7Y" fmla="*/ 20632 h 69586"/>
              <a:gd name="GluePoint8X" fmla="*/ 160264 w 161361"/>
              <a:gd name="GluePoint8Y" fmla="*/ 24696 h 695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86">
                <a:moveTo>
                  <a:pt x="102190" y="67774"/>
                </a:moveTo>
                <a:cubicBezTo>
                  <a:pt x="99263" y="69456"/>
                  <a:pt x="95850" y="69993"/>
                  <a:pt x="92558" y="69278"/>
                </a:cubicBezTo>
                <a:lnTo>
                  <a:pt x="3150" y="48958"/>
                </a:lnTo>
                <a:cubicBezTo>
                  <a:pt x="-101" y="48226"/>
                  <a:pt x="-914" y="46397"/>
                  <a:pt x="1078" y="44894"/>
                </a:cubicBezTo>
                <a:lnTo>
                  <a:pt x="59152" y="1815"/>
                </a:lnTo>
                <a:cubicBezTo>
                  <a:pt x="62078" y="129"/>
                  <a:pt x="65533" y="-408"/>
                  <a:pt x="68824" y="312"/>
                </a:cubicBezTo>
                <a:lnTo>
                  <a:pt x="158232" y="20632"/>
                </a:lnTo>
                <a:cubicBezTo>
                  <a:pt x="161443" y="21363"/>
                  <a:pt x="162296" y="23233"/>
                  <a:pt x="16026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7" name="任意多边形: 形状 76"/>
          <p:cNvSpPr/>
          <p:nvPr/>
        </p:nvSpPr>
        <p:spPr>
          <a:xfrm>
            <a:off x="9096480" y="4439880"/>
            <a:ext cx="383760" cy="165240"/>
          </a:xfrm>
          <a:custGeom>
            <a:avLst/>
            <a:gdLst>
              <a:gd name="textAreaLeft" fmla="*/ 0 w 383760"/>
              <a:gd name="textAreaRight" fmla="*/ 384120 w 383760"/>
              <a:gd name="textAreaTop" fmla="*/ 0 h 165240"/>
              <a:gd name="textAreaBottom" fmla="*/ 165600 h 165240"/>
              <a:gd name="GluePoint1X" fmla="*/ 102189 w 161361"/>
              <a:gd name="GluePoint1Y" fmla="*/ 67733 h 69587"/>
              <a:gd name="GluePoint2X" fmla="*/ 92558 w 161361"/>
              <a:gd name="GluePoint2Y" fmla="*/ 69278 h 69587"/>
              <a:gd name="GluePoint3X" fmla="*/ 3150 w 161361"/>
              <a:gd name="GluePoint3Y" fmla="*/ 48958 h 69587"/>
              <a:gd name="GluePoint4X" fmla="*/ 1078 w 161361"/>
              <a:gd name="GluePoint4Y" fmla="*/ 44894 h 69587"/>
              <a:gd name="GluePoint5X" fmla="*/ 59152 w 161361"/>
              <a:gd name="GluePoint5Y" fmla="*/ 1815 h 69587"/>
              <a:gd name="GluePoint6X" fmla="*/ 68824 w 161361"/>
              <a:gd name="GluePoint6Y" fmla="*/ 312 h 69587"/>
              <a:gd name="GluePoint7X" fmla="*/ 158232 w 161361"/>
              <a:gd name="GluePoint7Y" fmla="*/ 20632 h 69587"/>
              <a:gd name="GluePoint8X" fmla="*/ 160223 w 161361"/>
              <a:gd name="GluePoint8Y" fmla="*/ 24696 h 6958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87">
                <a:moveTo>
                  <a:pt x="102189" y="67733"/>
                </a:moveTo>
                <a:cubicBezTo>
                  <a:pt x="99304" y="69448"/>
                  <a:pt x="95849" y="70001"/>
                  <a:pt x="92558" y="69278"/>
                </a:cubicBezTo>
                <a:lnTo>
                  <a:pt x="3150" y="48958"/>
                </a:lnTo>
                <a:cubicBezTo>
                  <a:pt x="-101" y="48226"/>
                  <a:pt x="-914" y="46397"/>
                  <a:pt x="1078" y="44894"/>
                </a:cubicBezTo>
                <a:lnTo>
                  <a:pt x="59152" y="1815"/>
                </a:lnTo>
                <a:cubicBezTo>
                  <a:pt x="62078" y="129"/>
                  <a:pt x="65532" y="-408"/>
                  <a:pt x="68824" y="312"/>
                </a:cubicBezTo>
                <a:lnTo>
                  <a:pt x="158232" y="20632"/>
                </a:lnTo>
                <a:cubicBezTo>
                  <a:pt x="161484" y="21363"/>
                  <a:pt x="162296" y="23233"/>
                  <a:pt x="16022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8" name="任意多边形: 形状 77"/>
          <p:cNvSpPr/>
          <p:nvPr/>
        </p:nvSpPr>
        <p:spPr>
          <a:xfrm>
            <a:off x="9389880" y="4506120"/>
            <a:ext cx="383760" cy="165240"/>
          </a:xfrm>
          <a:custGeom>
            <a:avLst/>
            <a:gdLst>
              <a:gd name="textAreaLeft" fmla="*/ 0 w 383760"/>
              <a:gd name="textAreaRight" fmla="*/ 384120 w 383760"/>
              <a:gd name="textAreaTop" fmla="*/ 0 h 165240"/>
              <a:gd name="textAreaBottom" fmla="*/ 165600 h 165240"/>
              <a:gd name="GluePoint1X" fmla="*/ 102362 w 161310"/>
              <a:gd name="GluePoint1Y" fmla="*/ 67803 h 69613"/>
              <a:gd name="GluePoint2X" fmla="*/ 92730 w 161310"/>
              <a:gd name="GluePoint2Y" fmla="*/ 69307 h 69613"/>
              <a:gd name="GluePoint3X" fmla="*/ 3119 w 161310"/>
              <a:gd name="GluePoint3Y" fmla="*/ 48987 h 69613"/>
              <a:gd name="GluePoint4X" fmla="*/ 1128 w 161310"/>
              <a:gd name="GluePoint4Y" fmla="*/ 44923 h 69613"/>
              <a:gd name="GluePoint5X" fmla="*/ 59202 w 161310"/>
              <a:gd name="GluePoint5Y" fmla="*/ 1845 h 69613"/>
              <a:gd name="GluePoint6X" fmla="*/ 68794 w 161310"/>
              <a:gd name="GluePoint6Y" fmla="*/ 300 h 69613"/>
              <a:gd name="GluePoint7X" fmla="*/ 158202 w 161310"/>
              <a:gd name="GluePoint7Y" fmla="*/ 20620 h 69613"/>
              <a:gd name="GluePoint8X" fmla="*/ 160193 w 161310"/>
              <a:gd name="GluePoint8Y" fmla="*/ 24684 h 696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613">
                <a:moveTo>
                  <a:pt x="102362" y="67803"/>
                </a:moveTo>
                <a:cubicBezTo>
                  <a:pt x="99437" y="69482"/>
                  <a:pt x="96022" y="70018"/>
                  <a:pt x="92730" y="69307"/>
                </a:cubicBezTo>
                <a:lnTo>
                  <a:pt x="3119" y="48987"/>
                </a:lnTo>
                <a:cubicBezTo>
                  <a:pt x="-91" y="48255"/>
                  <a:pt x="-945" y="46386"/>
                  <a:pt x="1128" y="44923"/>
                </a:cubicBezTo>
                <a:lnTo>
                  <a:pt x="59202" y="1845"/>
                </a:lnTo>
                <a:cubicBezTo>
                  <a:pt x="62088" y="146"/>
                  <a:pt x="65502" y="-407"/>
                  <a:pt x="68794" y="300"/>
                </a:cubicBezTo>
                <a:lnTo>
                  <a:pt x="158202" y="20620"/>
                </a:lnTo>
                <a:cubicBezTo>
                  <a:pt x="161372" y="21352"/>
                  <a:pt x="162266" y="23181"/>
                  <a:pt x="160193" y="2468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79" name="任意多边形: 形状 78"/>
          <p:cNvSpPr/>
          <p:nvPr/>
        </p:nvSpPr>
        <p:spPr>
          <a:xfrm>
            <a:off x="9683640" y="4572000"/>
            <a:ext cx="383760" cy="165240"/>
          </a:xfrm>
          <a:custGeom>
            <a:avLst/>
            <a:gdLst>
              <a:gd name="textAreaLeft" fmla="*/ 0 w 383760"/>
              <a:gd name="textAreaRight" fmla="*/ 384120 w 383760"/>
              <a:gd name="textAreaTop" fmla="*/ 0 h 165240"/>
              <a:gd name="textAreaBottom" fmla="*/ 165600 h 165240"/>
              <a:gd name="GluePoint1X" fmla="*/ 102230 w 161382"/>
              <a:gd name="GluePoint1Y" fmla="*/ 67789 h 69606"/>
              <a:gd name="GluePoint2X" fmla="*/ 92558 w 161382"/>
              <a:gd name="GluePoint2Y" fmla="*/ 69293 h 69606"/>
              <a:gd name="GluePoint3X" fmla="*/ 3150 w 161382"/>
              <a:gd name="GluePoint3Y" fmla="*/ 48973 h 69606"/>
              <a:gd name="GluePoint4X" fmla="*/ 1078 w 161382"/>
              <a:gd name="GluePoint4Y" fmla="*/ 44909 h 69606"/>
              <a:gd name="GluePoint5X" fmla="*/ 59152 w 161382"/>
              <a:gd name="GluePoint5Y" fmla="*/ 1830 h 69606"/>
              <a:gd name="GluePoint6X" fmla="*/ 68824 w 161382"/>
              <a:gd name="GluePoint6Y" fmla="*/ 327 h 69606"/>
              <a:gd name="GluePoint7X" fmla="*/ 158232 w 161382"/>
              <a:gd name="GluePoint7Y" fmla="*/ 20647 h 69606"/>
              <a:gd name="GluePoint8X" fmla="*/ 160305 w 161382"/>
              <a:gd name="GluePoint8Y" fmla="*/ 24711 h 6960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82" h="69606">
                <a:moveTo>
                  <a:pt x="102230" y="67789"/>
                </a:moveTo>
                <a:cubicBezTo>
                  <a:pt x="99304" y="69480"/>
                  <a:pt x="95850" y="70016"/>
                  <a:pt x="92558" y="69293"/>
                </a:cubicBezTo>
                <a:lnTo>
                  <a:pt x="3150" y="48973"/>
                </a:lnTo>
                <a:cubicBezTo>
                  <a:pt x="-101" y="48241"/>
                  <a:pt x="-914" y="46372"/>
                  <a:pt x="1078" y="44909"/>
                </a:cubicBezTo>
                <a:lnTo>
                  <a:pt x="59152" y="1830"/>
                </a:lnTo>
                <a:cubicBezTo>
                  <a:pt x="62078" y="120"/>
                  <a:pt x="65533" y="-417"/>
                  <a:pt x="68824" y="327"/>
                </a:cubicBezTo>
                <a:lnTo>
                  <a:pt x="158232" y="20647"/>
                </a:lnTo>
                <a:cubicBezTo>
                  <a:pt x="161484" y="21378"/>
                  <a:pt x="162296" y="23248"/>
                  <a:pt x="160305" y="2471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0" name="任意多边形: 形状 79"/>
          <p:cNvSpPr/>
          <p:nvPr/>
        </p:nvSpPr>
        <p:spPr>
          <a:xfrm>
            <a:off x="9977040" y="4638600"/>
            <a:ext cx="384480" cy="165240"/>
          </a:xfrm>
          <a:custGeom>
            <a:avLst/>
            <a:gdLst>
              <a:gd name="textAreaLeft" fmla="*/ 0 w 384480"/>
              <a:gd name="textAreaRight" fmla="*/ 384840 w 384480"/>
              <a:gd name="textAreaTop" fmla="*/ 0 h 165240"/>
              <a:gd name="textAreaBottom" fmla="*/ 165600 h 165240"/>
              <a:gd name="GluePoint1X" fmla="*/ 102148 w 161513"/>
              <a:gd name="GluePoint1Y" fmla="*/ 67728 h 69568"/>
              <a:gd name="GluePoint2X" fmla="*/ 92517 w 161513"/>
              <a:gd name="GluePoint2Y" fmla="*/ 69273 h 69568"/>
              <a:gd name="GluePoint3X" fmla="*/ 3109 w 161513"/>
              <a:gd name="GluePoint3Y" fmla="*/ 48953 h 69568"/>
              <a:gd name="GluePoint4X" fmla="*/ 1117 w 161513"/>
              <a:gd name="GluePoint4Y" fmla="*/ 44889 h 69568"/>
              <a:gd name="GluePoint5X" fmla="*/ 59191 w 161513"/>
              <a:gd name="GluePoint5Y" fmla="*/ 1810 h 69568"/>
              <a:gd name="GluePoint6X" fmla="*/ 68783 w 161513"/>
              <a:gd name="GluePoint6Y" fmla="*/ 307 h 69568"/>
              <a:gd name="GluePoint7X" fmla="*/ 158394 w 161513"/>
              <a:gd name="GluePoint7Y" fmla="*/ 20627 h 69568"/>
              <a:gd name="GluePoint8X" fmla="*/ 160386 w 161513"/>
              <a:gd name="GluePoint8Y" fmla="*/ 24691 h 695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513" h="69568">
                <a:moveTo>
                  <a:pt x="102148" y="67728"/>
                </a:moveTo>
                <a:cubicBezTo>
                  <a:pt x="99222" y="69423"/>
                  <a:pt x="95808" y="69972"/>
                  <a:pt x="92517" y="69273"/>
                </a:cubicBezTo>
                <a:lnTo>
                  <a:pt x="3109" y="48953"/>
                </a:lnTo>
                <a:cubicBezTo>
                  <a:pt x="-61" y="48221"/>
                  <a:pt x="-955" y="46392"/>
                  <a:pt x="1117" y="44889"/>
                </a:cubicBezTo>
                <a:lnTo>
                  <a:pt x="59191" y="1810"/>
                </a:lnTo>
                <a:cubicBezTo>
                  <a:pt x="62077" y="132"/>
                  <a:pt x="65491" y="-405"/>
                  <a:pt x="68783" y="307"/>
                </a:cubicBezTo>
                <a:lnTo>
                  <a:pt x="158394" y="20627"/>
                </a:lnTo>
                <a:cubicBezTo>
                  <a:pt x="161605" y="21317"/>
                  <a:pt x="162458" y="23187"/>
                  <a:pt x="160386" y="2469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1" name="任意多边形: 形状 80"/>
          <p:cNvSpPr/>
          <p:nvPr/>
        </p:nvSpPr>
        <p:spPr>
          <a:xfrm>
            <a:off x="10107360" y="4879440"/>
            <a:ext cx="505800" cy="306360"/>
          </a:xfrm>
          <a:custGeom>
            <a:avLst/>
            <a:gdLst>
              <a:gd name="textAreaLeft" fmla="*/ 0 w 505800"/>
              <a:gd name="textAreaRight" fmla="*/ 506160 w 505800"/>
              <a:gd name="textAreaTop" fmla="*/ 0 h 306360"/>
              <a:gd name="textAreaBottom" fmla="*/ 306720 h 306360"/>
              <a:gd name="GluePoint1X" fmla="*/ 119597 w 212460"/>
              <a:gd name="GluePoint1Y" fmla="*/ 235 h 128741"/>
              <a:gd name="GluePoint2X" fmla="*/ 114354 w 212460"/>
              <a:gd name="GluePoint2Y" fmla="*/ 235 h 128741"/>
              <a:gd name="GluePoint3X" fmla="*/ 110007 w 212460"/>
              <a:gd name="GluePoint3Y" fmla="*/ 1860 h 128741"/>
              <a:gd name="GluePoint4X" fmla="*/ 51932 w 212460"/>
              <a:gd name="GluePoint4Y" fmla="*/ 44939 h 128741"/>
              <a:gd name="GluePoint5X" fmla="*/ 50916 w 212460"/>
              <a:gd name="GluePoint5Y" fmla="*/ 47336 h 128741"/>
              <a:gd name="GluePoint6X" fmla="*/ 53923 w 212460"/>
              <a:gd name="GluePoint6Y" fmla="*/ 49084 h 128741"/>
              <a:gd name="GluePoint7X" fmla="*/ 77291 w 212460"/>
              <a:gd name="GluePoint7Y" fmla="*/ 54367 h 128741"/>
              <a:gd name="GluePoint8X" fmla="*/ 1132 w 212460"/>
              <a:gd name="GluePoint8Y" fmla="*/ 110816 h 128741"/>
              <a:gd name="GluePoint9X" fmla="*/ 157 w 212460"/>
              <a:gd name="GluePoint9Y" fmla="*/ 113173 h 128741"/>
              <a:gd name="GluePoint10X" fmla="*/ 3205 w 212460"/>
              <a:gd name="GluePoint10Y" fmla="*/ 114921 h 128741"/>
              <a:gd name="GluePoint11X" fmla="*/ 63514 w 212460"/>
              <a:gd name="GluePoint11Y" fmla="*/ 128494 h 128741"/>
              <a:gd name="GluePoint12X" fmla="*/ 68756 w 212460"/>
              <a:gd name="GluePoint12Y" fmla="*/ 128494 h 128741"/>
              <a:gd name="GluePoint13X" fmla="*/ 73187 w 212460"/>
              <a:gd name="GluePoint13Y" fmla="*/ 126910 h 128741"/>
              <a:gd name="GluePoint14X" fmla="*/ 211363 w 212460"/>
              <a:gd name="GluePoint14Y" fmla="*/ 24456 h 128741"/>
              <a:gd name="GluePoint15X" fmla="*/ 212297 w 212460"/>
              <a:gd name="GluePoint15Y" fmla="*/ 22099 h 128741"/>
              <a:gd name="GluePoint16X" fmla="*/ 209249 w 212460"/>
              <a:gd name="GluePoint16Y" fmla="*/ 20311 h 1287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Lst>
            <a:rect l="textAreaLeft" t="textAreaTop" r="textAreaRight" b="textAreaBottom"/>
            <a:pathLst>
              <a:path w="212460" h="128741">
                <a:moveTo>
                  <a:pt x="119597" y="235"/>
                </a:moveTo>
                <a:cubicBezTo>
                  <a:pt x="117850" y="-78"/>
                  <a:pt x="116103" y="-78"/>
                  <a:pt x="114354" y="235"/>
                </a:cubicBezTo>
                <a:cubicBezTo>
                  <a:pt x="112811" y="442"/>
                  <a:pt x="111306" y="995"/>
                  <a:pt x="110007" y="1860"/>
                </a:cubicBezTo>
                <a:lnTo>
                  <a:pt x="51932" y="44939"/>
                </a:lnTo>
                <a:cubicBezTo>
                  <a:pt x="50957" y="45670"/>
                  <a:pt x="50509" y="46524"/>
                  <a:pt x="50916" y="47336"/>
                </a:cubicBezTo>
                <a:cubicBezTo>
                  <a:pt x="51647" y="48312"/>
                  <a:pt x="52704" y="48946"/>
                  <a:pt x="53923" y="49084"/>
                </a:cubicBezTo>
                <a:lnTo>
                  <a:pt x="77291" y="54367"/>
                </a:lnTo>
                <a:lnTo>
                  <a:pt x="1132" y="110816"/>
                </a:lnTo>
                <a:cubicBezTo>
                  <a:pt x="157" y="111548"/>
                  <a:pt x="-250" y="112401"/>
                  <a:pt x="157" y="113173"/>
                </a:cubicBezTo>
                <a:cubicBezTo>
                  <a:pt x="888" y="114157"/>
                  <a:pt x="1985" y="114795"/>
                  <a:pt x="3205" y="114921"/>
                </a:cubicBezTo>
                <a:lnTo>
                  <a:pt x="63514" y="128494"/>
                </a:lnTo>
                <a:cubicBezTo>
                  <a:pt x="65262" y="128824"/>
                  <a:pt x="67009" y="128824"/>
                  <a:pt x="68756" y="128494"/>
                </a:cubicBezTo>
                <a:cubicBezTo>
                  <a:pt x="70342" y="128344"/>
                  <a:pt x="71845" y="127800"/>
                  <a:pt x="73187" y="126910"/>
                </a:cubicBezTo>
                <a:lnTo>
                  <a:pt x="211363" y="24456"/>
                </a:lnTo>
                <a:cubicBezTo>
                  <a:pt x="212338" y="23725"/>
                  <a:pt x="212703" y="22871"/>
                  <a:pt x="212297" y="22099"/>
                </a:cubicBezTo>
                <a:cubicBezTo>
                  <a:pt x="211566" y="21099"/>
                  <a:pt x="210469" y="20449"/>
                  <a:pt x="209249" y="2031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2" name="任意多边形: 形状 81"/>
          <p:cNvSpPr/>
          <p:nvPr/>
        </p:nvSpPr>
        <p:spPr>
          <a:xfrm>
            <a:off x="7170480" y="4619520"/>
            <a:ext cx="175680" cy="44640"/>
          </a:xfrm>
          <a:custGeom>
            <a:avLst/>
            <a:gdLst>
              <a:gd name="textAreaLeft" fmla="*/ 0 w 175680"/>
              <a:gd name="textAreaRight" fmla="*/ 176040 w 175680"/>
              <a:gd name="textAreaTop" fmla="*/ 0 h 44640"/>
              <a:gd name="textAreaBottom" fmla="*/ 45000 h 44640"/>
              <a:gd name="GluePoint1X" fmla="*/ 69895 w 73994"/>
              <a:gd name="GluePoint1Y" fmla="*/ 18962 h 19043"/>
              <a:gd name="GluePoint2X" fmla="*/ 68961 w 73994"/>
              <a:gd name="GluePoint2Y" fmla="*/ 18962 h 19043"/>
              <a:gd name="GluePoint3X" fmla="*/ 482 w 73994"/>
              <a:gd name="GluePoint3Y" fmla="*/ 3559 h 19043"/>
              <a:gd name="GluePoint4X" fmla="*/ 35 w 73994"/>
              <a:gd name="GluePoint4Y" fmla="*/ 3193 h 19043"/>
              <a:gd name="GluePoint5X" fmla="*/ 4099 w 73994"/>
              <a:gd name="GluePoint5Y" fmla="*/ 64 h 19043"/>
              <a:gd name="GluePoint6X" fmla="*/ 5034 w 73994"/>
              <a:gd name="GluePoint6Y" fmla="*/ 64 h 19043"/>
              <a:gd name="GluePoint7X" fmla="*/ 73513 w 73994"/>
              <a:gd name="GluePoint7Y" fmla="*/ 15466 h 19043"/>
              <a:gd name="GluePoint8X" fmla="*/ 73959 w 73994"/>
              <a:gd name="GluePoint8Y" fmla="*/ 15792 h 190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3994" h="19043">
                <a:moveTo>
                  <a:pt x="69895" y="18962"/>
                </a:moveTo>
                <a:cubicBezTo>
                  <a:pt x="69611" y="19071"/>
                  <a:pt x="69246" y="19071"/>
                  <a:pt x="68961" y="18962"/>
                </a:cubicBezTo>
                <a:lnTo>
                  <a:pt x="482" y="3559"/>
                </a:lnTo>
                <a:cubicBezTo>
                  <a:pt x="117" y="3559"/>
                  <a:pt x="-87" y="3315"/>
                  <a:pt x="35" y="3193"/>
                </a:cubicBezTo>
                <a:lnTo>
                  <a:pt x="4099" y="64"/>
                </a:lnTo>
                <a:cubicBezTo>
                  <a:pt x="4425" y="-21"/>
                  <a:pt x="4709" y="-21"/>
                  <a:pt x="5034" y="64"/>
                </a:cubicBezTo>
                <a:lnTo>
                  <a:pt x="73513" y="15466"/>
                </a:lnTo>
                <a:cubicBezTo>
                  <a:pt x="73878" y="15466"/>
                  <a:pt x="74081" y="15710"/>
                  <a:pt x="73959" y="157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3" name="任意多边形: 形状 82"/>
          <p:cNvSpPr/>
          <p:nvPr/>
        </p:nvSpPr>
        <p:spPr>
          <a:xfrm>
            <a:off x="7420680" y="5165640"/>
            <a:ext cx="1152720" cy="434520"/>
          </a:xfrm>
          <a:custGeom>
            <a:avLst/>
            <a:gdLst>
              <a:gd name="textAreaLeft" fmla="*/ 0 w 1152720"/>
              <a:gd name="textAreaRight" fmla="*/ 1153080 w 1152720"/>
              <a:gd name="textAreaTop" fmla="*/ 0 h 434520"/>
              <a:gd name="textAreaBottom" fmla="*/ 434880 h 434520"/>
              <a:gd name="GluePoint1X" fmla="*/ 331085 w 484236"/>
              <a:gd name="GluePoint1Y" fmla="*/ 182645 h 182774"/>
              <a:gd name="GluePoint2X" fmla="*/ 2835 w 484236"/>
              <a:gd name="GluePoint2Y" fmla="*/ 110712 h 182774"/>
              <a:gd name="GluePoint3X" fmla="*/ 2835 w 484236"/>
              <a:gd name="GluePoint3Y" fmla="*/ 104129 h 182774"/>
              <a:gd name="GluePoint4X" fmla="*/ 139304 w 484236"/>
              <a:gd name="GluePoint4Y" fmla="*/ 3707 h 182774"/>
              <a:gd name="GluePoint5X" fmla="*/ 153122 w 484236"/>
              <a:gd name="GluePoint5Y" fmla="*/ 131 h 182774"/>
              <a:gd name="GluePoint6X" fmla="*/ 481371 w 484236"/>
              <a:gd name="GluePoint6Y" fmla="*/ 72023 h 182774"/>
              <a:gd name="GluePoint7X" fmla="*/ 481371 w 484236"/>
              <a:gd name="GluePoint7Y" fmla="*/ 78647 h 182774"/>
              <a:gd name="GluePoint8X" fmla="*/ 344861 w 484236"/>
              <a:gd name="GluePoint8Y" fmla="*/ 179069 h 182774"/>
              <a:gd name="GluePoint9X" fmla="*/ 331085 w 484236"/>
              <a:gd name="GluePoint9Y" fmla="*/ 182645 h 1827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84236" h="182774">
                <a:moveTo>
                  <a:pt x="331085" y="182645"/>
                </a:moveTo>
                <a:lnTo>
                  <a:pt x="2835" y="110712"/>
                </a:lnTo>
                <a:cubicBezTo>
                  <a:pt x="-945" y="109900"/>
                  <a:pt x="-945" y="106933"/>
                  <a:pt x="2835" y="104129"/>
                </a:cubicBezTo>
                <a:lnTo>
                  <a:pt x="139304" y="3707"/>
                </a:lnTo>
                <a:cubicBezTo>
                  <a:pt x="143286" y="842"/>
                  <a:pt x="148245" y="-434"/>
                  <a:pt x="153122" y="131"/>
                </a:cubicBezTo>
                <a:lnTo>
                  <a:pt x="481371" y="72023"/>
                </a:lnTo>
                <a:cubicBezTo>
                  <a:pt x="485191" y="72877"/>
                  <a:pt x="485191" y="75843"/>
                  <a:pt x="481371" y="78647"/>
                </a:cubicBezTo>
                <a:lnTo>
                  <a:pt x="344861" y="179069"/>
                </a:lnTo>
                <a:cubicBezTo>
                  <a:pt x="340878" y="181930"/>
                  <a:pt x="335961" y="183206"/>
                  <a:pt x="331085" y="182645"/>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4" name="任意多边形: 形状 83"/>
          <p:cNvSpPr/>
          <p:nvPr/>
        </p:nvSpPr>
        <p:spPr>
          <a:xfrm>
            <a:off x="7703280" y="1743120"/>
            <a:ext cx="3598920" cy="2738880"/>
          </a:xfrm>
          <a:custGeom>
            <a:avLst/>
            <a:gdLst>
              <a:gd name="textAreaLeft" fmla="*/ 0 w 3598920"/>
              <a:gd name="textAreaRight" fmla="*/ 3599280 w 3598920"/>
              <a:gd name="textAreaTop" fmla="*/ 0 h 2738880"/>
              <a:gd name="textAreaBottom" fmla="*/ 2739240 h 2738880"/>
              <a:gd name="GluePoint1X" fmla="*/ 1479129 w 1511565"/>
              <a:gd name="GluePoint1Y" fmla="*/ 302557 h 1150585"/>
              <a:gd name="GluePoint2X" fmla="*/ 85421 w 1511565"/>
              <a:gd name="GluePoint2Y" fmla="*/ 1009 h 1150585"/>
              <a:gd name="GluePoint3X" fmla="*/ 49251 w 1511565"/>
              <a:gd name="GluePoint3Y" fmla="*/ 20272 h 1150585"/>
              <a:gd name="GluePoint4X" fmla="*/ 42423 w 1511565"/>
              <a:gd name="GluePoint4Y" fmla="*/ 113947 h 1150585"/>
              <a:gd name="GluePoint5X" fmla="*/ 41813 w 1511565"/>
              <a:gd name="GluePoint5Y" fmla="*/ 117442 h 1150585"/>
              <a:gd name="GluePoint6X" fmla="*/ 36 w 1511565"/>
              <a:gd name="GluePoint6Y" fmla="*/ 789100 h 1150585"/>
              <a:gd name="GluePoint7X" fmla="*/ 40188 w 1511565"/>
              <a:gd name="GluePoint7Y" fmla="*/ 835511 h 1150585"/>
              <a:gd name="GluePoint8X" fmla="*/ 1419591 w 1511565"/>
              <a:gd name="GluePoint8Y" fmla="*/ 1149576 h 1150585"/>
              <a:gd name="GluePoint9X" fmla="*/ 1455761 w 1511565"/>
              <a:gd name="GluePoint9Y" fmla="*/ 1130354 h 1150585"/>
              <a:gd name="GluePoint10X" fmla="*/ 1462141 w 1511565"/>
              <a:gd name="GluePoint10Y" fmla="*/ 1007824 h 1150585"/>
              <a:gd name="GluePoint11X" fmla="*/ 1462751 w 1511565"/>
              <a:gd name="GluePoint11Y" fmla="*/ 1004329 h 1150585"/>
              <a:gd name="GluePoint12X" fmla="*/ 1511519 w 1511565"/>
              <a:gd name="GluePoint12Y" fmla="*/ 336614 h 1150585"/>
              <a:gd name="GluePoint13X" fmla="*/ 1479129 w 1511565"/>
              <a:gd name="GluePoint13Y" fmla="*/ 302557 h 115058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511565" h="1150585">
                <a:moveTo>
                  <a:pt x="1479129" y="302557"/>
                </a:moveTo>
                <a:lnTo>
                  <a:pt x="85421" y="1009"/>
                </a:lnTo>
                <a:cubicBezTo>
                  <a:pt x="66523" y="-3055"/>
                  <a:pt x="50348" y="5520"/>
                  <a:pt x="49251" y="20272"/>
                </a:cubicBezTo>
                <a:lnTo>
                  <a:pt x="42423" y="113947"/>
                </a:lnTo>
                <a:cubicBezTo>
                  <a:pt x="42098" y="115093"/>
                  <a:pt x="41895" y="116260"/>
                  <a:pt x="41813" y="117442"/>
                </a:cubicBezTo>
                <a:lnTo>
                  <a:pt x="36" y="789100"/>
                </a:lnTo>
                <a:cubicBezTo>
                  <a:pt x="-1020" y="803852"/>
                  <a:pt x="21250" y="831406"/>
                  <a:pt x="40188" y="835511"/>
                </a:cubicBezTo>
                <a:lnTo>
                  <a:pt x="1419591" y="1149576"/>
                </a:lnTo>
                <a:cubicBezTo>
                  <a:pt x="1438489" y="1153640"/>
                  <a:pt x="1454704" y="1145065"/>
                  <a:pt x="1455761" y="1130354"/>
                </a:cubicBezTo>
                <a:lnTo>
                  <a:pt x="1462141" y="1007824"/>
                </a:lnTo>
                <a:cubicBezTo>
                  <a:pt x="1462466" y="1006678"/>
                  <a:pt x="1462669" y="1005512"/>
                  <a:pt x="1462751" y="1004329"/>
                </a:cubicBezTo>
                <a:lnTo>
                  <a:pt x="1511519" y="336614"/>
                </a:lnTo>
                <a:cubicBezTo>
                  <a:pt x="1512494" y="321902"/>
                  <a:pt x="1498189" y="306662"/>
                  <a:pt x="1479129" y="302557"/>
                </a:cubicBezTo>
                <a:close/>
              </a:path>
            </a:pathLst>
          </a:custGeom>
          <a:solidFill>
            <a:srgbClr val="DEE7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5" name="任意多边形: 形状 84"/>
          <p:cNvSpPr/>
          <p:nvPr/>
        </p:nvSpPr>
        <p:spPr>
          <a:xfrm>
            <a:off x="9974520" y="5707440"/>
            <a:ext cx="167400" cy="136800"/>
          </a:xfrm>
          <a:custGeom>
            <a:avLst/>
            <a:gdLst>
              <a:gd name="textAreaLeft" fmla="*/ 0 w 167400"/>
              <a:gd name="textAreaRight" fmla="*/ 167760 w 167400"/>
              <a:gd name="textAreaTop" fmla="*/ 0 h 136800"/>
              <a:gd name="textAreaBottom" fmla="*/ 137160 h 136800"/>
              <a:gd name="GluePoint1X" fmla="*/ 5136 w 70319"/>
              <a:gd name="GluePoint1Y" fmla="*/ 57641 h 57644"/>
              <a:gd name="GluePoint2X" fmla="*/ 1072 w 70319"/>
              <a:gd name="GluePoint2Y" fmla="*/ 55731 h 57644"/>
              <a:gd name="GluePoint3X" fmla="*/ 1926 w 70319"/>
              <a:gd name="GluePoint3Y" fmla="*/ 48713 h 57644"/>
              <a:gd name="GluePoint4X" fmla="*/ 1926 w 70319"/>
              <a:gd name="GluePoint4Y" fmla="*/ 48700 h 57644"/>
              <a:gd name="GluePoint5X" fmla="*/ 62195 w 70319"/>
              <a:gd name="GluePoint5Y" fmla="*/ 1070 h 57644"/>
              <a:gd name="GluePoint6X" fmla="*/ 69226 w 70319"/>
              <a:gd name="GluePoint6Y" fmla="*/ 1883 h 57644"/>
              <a:gd name="GluePoint7X" fmla="*/ 68493 w 70319"/>
              <a:gd name="GluePoint7Y" fmla="*/ 8857 h 57644"/>
              <a:gd name="GluePoint8X" fmla="*/ 68412 w 70319"/>
              <a:gd name="GluePoint8Y" fmla="*/ 8914 h 57644"/>
              <a:gd name="GluePoint9X" fmla="*/ 8144 w 70319"/>
              <a:gd name="GluePoint9Y" fmla="*/ 56585 h 57644"/>
              <a:gd name="GluePoint10X" fmla="*/ 5136 w 70319"/>
              <a:gd name="GluePoint10Y" fmla="*/ 57641 h 5764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70319" h="57644">
                <a:moveTo>
                  <a:pt x="5136" y="57641"/>
                </a:moveTo>
                <a:cubicBezTo>
                  <a:pt x="3551" y="57698"/>
                  <a:pt x="2048" y="56987"/>
                  <a:pt x="1072" y="55731"/>
                </a:cubicBezTo>
                <a:cubicBezTo>
                  <a:pt x="-635" y="53561"/>
                  <a:pt x="-269" y="50419"/>
                  <a:pt x="1926" y="48713"/>
                </a:cubicBezTo>
                <a:cubicBezTo>
                  <a:pt x="1926" y="48709"/>
                  <a:pt x="1926" y="48704"/>
                  <a:pt x="1926" y="48700"/>
                </a:cubicBezTo>
                <a:lnTo>
                  <a:pt x="62195" y="1070"/>
                </a:lnTo>
                <a:cubicBezTo>
                  <a:pt x="64348" y="-628"/>
                  <a:pt x="67518" y="-267"/>
                  <a:pt x="69226" y="1883"/>
                </a:cubicBezTo>
                <a:cubicBezTo>
                  <a:pt x="70932" y="4013"/>
                  <a:pt x="70607" y="7134"/>
                  <a:pt x="68493" y="8857"/>
                </a:cubicBezTo>
                <a:cubicBezTo>
                  <a:pt x="68453" y="8877"/>
                  <a:pt x="68453" y="8894"/>
                  <a:pt x="68412" y="8914"/>
                </a:cubicBezTo>
                <a:lnTo>
                  <a:pt x="8144" y="56585"/>
                </a:lnTo>
                <a:cubicBezTo>
                  <a:pt x="7290" y="57247"/>
                  <a:pt x="6234" y="57617"/>
                  <a:pt x="5136" y="57641"/>
                </a:cubicBezTo>
                <a:close/>
              </a:path>
            </a:pathLst>
          </a:custGeom>
          <a:solidFill>
            <a:srgbClr val="372D4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6" name="任意多边形: 形状 85"/>
          <p:cNvSpPr/>
          <p:nvPr/>
        </p:nvSpPr>
        <p:spPr>
          <a:xfrm>
            <a:off x="9794880" y="5852160"/>
            <a:ext cx="166680" cy="136080"/>
          </a:xfrm>
          <a:custGeom>
            <a:avLst/>
            <a:gdLst>
              <a:gd name="textAreaLeft" fmla="*/ 0 w 166680"/>
              <a:gd name="textAreaRight" fmla="*/ 167040 w 166680"/>
              <a:gd name="textAreaTop" fmla="*/ 0 h 136080"/>
              <a:gd name="textAreaBottom" fmla="*/ 136440 h 136080"/>
              <a:gd name="GluePoint1X" fmla="*/ 5139 w 70011"/>
              <a:gd name="GluePoint1Y" fmla="*/ 57399 h 57403"/>
              <a:gd name="GluePoint2X" fmla="*/ 1075 w 70011"/>
              <a:gd name="GluePoint2Y" fmla="*/ 55530 h 57403"/>
              <a:gd name="GluePoint3X" fmla="*/ 1888 w 70011"/>
              <a:gd name="GluePoint3Y" fmla="*/ 48458 h 57403"/>
              <a:gd name="GluePoint4X" fmla="*/ 62198 w 70011"/>
              <a:gd name="GluePoint4Y" fmla="*/ 828 h 57403"/>
              <a:gd name="GluePoint5X" fmla="*/ 69188 w 70011"/>
              <a:gd name="GluePoint5Y" fmla="*/ 2271 h 57403"/>
              <a:gd name="GluePoint6X" fmla="*/ 68416 w 70011"/>
              <a:gd name="GluePoint6Y" fmla="*/ 8713 h 57403"/>
              <a:gd name="GluePoint7X" fmla="*/ 8106 w 70011"/>
              <a:gd name="GluePoint7Y" fmla="*/ 56343 h 57403"/>
              <a:gd name="GluePoint8X" fmla="*/ 5139 w 70011"/>
              <a:gd name="GluePoint8Y" fmla="*/ 57399 h 574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0011" h="57403">
                <a:moveTo>
                  <a:pt x="5139" y="57399"/>
                </a:moveTo>
                <a:cubicBezTo>
                  <a:pt x="3553" y="57464"/>
                  <a:pt x="2050" y="56769"/>
                  <a:pt x="1075" y="55530"/>
                </a:cubicBezTo>
                <a:cubicBezTo>
                  <a:pt x="-632" y="53343"/>
                  <a:pt x="-266" y="50202"/>
                  <a:pt x="1888" y="48458"/>
                </a:cubicBezTo>
                <a:lnTo>
                  <a:pt x="62198" y="828"/>
                </a:lnTo>
                <a:cubicBezTo>
                  <a:pt x="64513" y="-700"/>
                  <a:pt x="67643" y="-54"/>
                  <a:pt x="69188" y="2271"/>
                </a:cubicBezTo>
                <a:cubicBezTo>
                  <a:pt x="70529" y="4319"/>
                  <a:pt x="70204" y="7034"/>
                  <a:pt x="68416" y="8713"/>
                </a:cubicBezTo>
                <a:lnTo>
                  <a:pt x="8106" y="56343"/>
                </a:lnTo>
                <a:cubicBezTo>
                  <a:pt x="7252" y="57009"/>
                  <a:pt x="6236" y="57379"/>
                  <a:pt x="5139" y="57399"/>
                </a:cubicBezTo>
                <a:close/>
              </a:path>
            </a:pathLst>
          </a:custGeom>
          <a:solidFill>
            <a:srgbClr val="372D4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7" name="任意多边形: 形状 86"/>
          <p:cNvSpPr/>
          <p:nvPr/>
        </p:nvSpPr>
        <p:spPr>
          <a:xfrm>
            <a:off x="8432280" y="3509640"/>
            <a:ext cx="474120" cy="1391040"/>
          </a:xfrm>
          <a:custGeom>
            <a:avLst/>
            <a:gdLst>
              <a:gd name="textAreaLeft" fmla="*/ 0 w 474120"/>
              <a:gd name="textAreaRight" fmla="*/ 474480 w 474120"/>
              <a:gd name="textAreaTop" fmla="*/ 0 h 1391040"/>
              <a:gd name="textAreaBottom" fmla="*/ 1391400 h 1391040"/>
              <a:gd name="GluePoint1X" fmla="*/ 68525 w 199311"/>
              <a:gd name="GluePoint1Y" fmla="*/ 583891 h 584312"/>
              <a:gd name="GluePoint2X" fmla="*/ 77791 w 199311"/>
              <a:gd name="GluePoint2Y" fmla="*/ 584256 h 584312"/>
              <a:gd name="GluePoint3X" fmla="*/ 161631 w 199311"/>
              <a:gd name="GluePoint3Y" fmla="*/ 500660 h 584312"/>
              <a:gd name="GluePoint4X" fmla="*/ 198899 w 199311"/>
              <a:gd name="GluePoint4Y" fmla="*/ 90196 h 584312"/>
              <a:gd name="GluePoint5X" fmla="*/ 130786 w 199311"/>
              <a:gd name="GluePoint5Y" fmla="*/ 463 h 584312"/>
              <a:gd name="GluePoint6X" fmla="*/ 121561 w 199311"/>
              <a:gd name="GluePoint6Y" fmla="*/ 56 h 584312"/>
              <a:gd name="GluePoint7X" fmla="*/ 37720 w 199311"/>
              <a:gd name="GluePoint7Y" fmla="*/ 83653 h 584312"/>
              <a:gd name="GluePoint8X" fmla="*/ 413 w 199311"/>
              <a:gd name="GluePoint8Y" fmla="*/ 494117 h 584312"/>
              <a:gd name="GluePoint9X" fmla="*/ 68525 w 199311"/>
              <a:gd name="GluePoint9Y" fmla="*/ 583891 h 5843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199311" h="584312">
                <a:moveTo>
                  <a:pt x="68525" y="583891"/>
                </a:moveTo>
                <a:lnTo>
                  <a:pt x="77791" y="584256"/>
                </a:lnTo>
                <a:cubicBezTo>
                  <a:pt x="119732" y="585963"/>
                  <a:pt x="157283" y="548534"/>
                  <a:pt x="161631" y="500660"/>
                </a:cubicBezTo>
                <a:lnTo>
                  <a:pt x="198899" y="90196"/>
                </a:lnTo>
                <a:cubicBezTo>
                  <a:pt x="203247" y="42322"/>
                  <a:pt x="172767" y="2169"/>
                  <a:pt x="130786" y="463"/>
                </a:cubicBezTo>
                <a:lnTo>
                  <a:pt x="121561" y="56"/>
                </a:lnTo>
                <a:cubicBezTo>
                  <a:pt x="79620" y="-1651"/>
                  <a:pt x="42069" y="35779"/>
                  <a:pt x="37720" y="83653"/>
                </a:cubicBezTo>
                <a:lnTo>
                  <a:pt x="413" y="494117"/>
                </a:lnTo>
                <a:cubicBezTo>
                  <a:pt x="-3936" y="541991"/>
                  <a:pt x="26585" y="582183"/>
                  <a:pt x="68525" y="583891"/>
                </a:cubicBezTo>
                <a:close/>
              </a:path>
            </a:pathLst>
          </a:custGeom>
          <a:solidFill>
            <a:srgbClr val="3B58A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8" name="任意多边形: 形状 87"/>
          <p:cNvSpPr/>
          <p:nvPr/>
        </p:nvSpPr>
        <p:spPr>
          <a:xfrm>
            <a:off x="8655120" y="2792880"/>
            <a:ext cx="659880" cy="802440"/>
          </a:xfrm>
          <a:custGeom>
            <a:avLst/>
            <a:gdLst>
              <a:gd name="textAreaLeft" fmla="*/ 0 w 659880"/>
              <a:gd name="textAreaRight" fmla="*/ 660240 w 659880"/>
              <a:gd name="textAreaTop" fmla="*/ 0 h 802440"/>
              <a:gd name="textAreaBottom" fmla="*/ 802800 h 802440"/>
              <a:gd name="GluePoint1X" fmla="*/ 0 w 277275"/>
              <a:gd name="GluePoint1Y" fmla="*/ 29092 h 337021"/>
              <a:gd name="GluePoint2X" fmla="*/ 80834 w 277275"/>
              <a:gd name="GluePoint2Y" fmla="*/ 6008 h 337021"/>
              <a:gd name="GluePoint3X" fmla="*/ 254772 w 277275"/>
              <a:gd name="GluePoint3Y" fmla="*/ 76153 h 337021"/>
              <a:gd name="GluePoint4X" fmla="*/ 254772 w 277275"/>
              <a:gd name="GluePoint4Y" fmla="*/ 76153 h 337021"/>
              <a:gd name="GluePoint5X" fmla="*/ 208158 w 277275"/>
              <a:gd name="GluePoint5Y" fmla="*/ 297885 h 337021"/>
              <a:gd name="GluePoint6X" fmla="*/ 155042 w 277275"/>
              <a:gd name="GluePoint6Y" fmla="*/ 337021 h 3370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77275" h="337021">
                <a:moveTo>
                  <a:pt x="0" y="29092"/>
                </a:moveTo>
                <a:lnTo>
                  <a:pt x="80834" y="6008"/>
                </a:lnTo>
                <a:cubicBezTo>
                  <a:pt x="148051" y="-13450"/>
                  <a:pt x="219863" y="15510"/>
                  <a:pt x="254772" y="76153"/>
                </a:cubicBezTo>
                <a:lnTo>
                  <a:pt x="254772" y="76153"/>
                </a:lnTo>
                <a:cubicBezTo>
                  <a:pt x="297810" y="149549"/>
                  <a:pt x="277409" y="246841"/>
                  <a:pt x="208158" y="297885"/>
                </a:cubicBezTo>
                <a:lnTo>
                  <a:pt x="155042" y="337021"/>
                </a:lnTo>
                <a:close/>
              </a:path>
            </a:pathLst>
          </a:custGeom>
          <a:solidFill>
            <a:srgbClr val="2E4F9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89" name="任意多边形: 形状 88"/>
          <p:cNvSpPr/>
          <p:nvPr/>
        </p:nvSpPr>
        <p:spPr>
          <a:xfrm>
            <a:off x="6899760" y="2862000"/>
            <a:ext cx="2134440" cy="2049480"/>
          </a:xfrm>
          <a:custGeom>
            <a:avLst/>
            <a:gdLst>
              <a:gd name="textAreaLeft" fmla="*/ 0 w 2134440"/>
              <a:gd name="textAreaRight" fmla="*/ 2134800 w 2134440"/>
              <a:gd name="textAreaTop" fmla="*/ 0 h 2049480"/>
              <a:gd name="textAreaBottom" fmla="*/ 2049840 h 2049480"/>
              <a:gd name="GluePoint1X" fmla="*/ 116209 w 896753"/>
              <a:gd name="GluePoint1Y" fmla="*/ 23165 h 860934"/>
              <a:gd name="GluePoint2X" fmla="*/ 737311 w 896753"/>
              <a:gd name="GluePoint2Y" fmla="*/ 0 h 860934"/>
              <a:gd name="GluePoint3X" fmla="*/ 892353 w 896753"/>
              <a:gd name="GluePoint3Y" fmla="*/ 308011 h 860934"/>
              <a:gd name="GluePoint4X" fmla="*/ 399999 w 896753"/>
              <a:gd name="GluePoint4Y" fmla="*/ 846287 h 860934"/>
              <a:gd name="GluePoint5X" fmla="*/ 355985 w 896753"/>
              <a:gd name="GluePoint5Y" fmla="*/ 854781 h 860934"/>
              <a:gd name="GluePoint6X" fmla="*/ 183 w 896753"/>
              <a:gd name="GluePoint6Y" fmla="*/ 92537 h 860934"/>
              <a:gd name="GluePoint7X" fmla="*/ 116209 w 896753"/>
              <a:gd name="GluePoint7Y" fmla="*/ 23165 h 86093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896753" h="860934">
                <a:moveTo>
                  <a:pt x="116209" y="23165"/>
                </a:moveTo>
                <a:lnTo>
                  <a:pt x="737311" y="0"/>
                </a:lnTo>
                <a:cubicBezTo>
                  <a:pt x="834847" y="50272"/>
                  <a:pt x="916939" y="187554"/>
                  <a:pt x="892353" y="308011"/>
                </a:cubicBezTo>
                <a:lnTo>
                  <a:pt x="399999" y="846287"/>
                </a:lnTo>
                <a:cubicBezTo>
                  <a:pt x="387807" y="860918"/>
                  <a:pt x="361065" y="866120"/>
                  <a:pt x="355985" y="854781"/>
                </a:cubicBezTo>
                <a:lnTo>
                  <a:pt x="183" y="92537"/>
                </a:lnTo>
                <a:cubicBezTo>
                  <a:pt x="-4897" y="81280"/>
                  <a:pt x="97475" y="22840"/>
                  <a:pt x="116209" y="23165"/>
                </a:cubicBez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0" name="任意多边形: 形状 89"/>
          <p:cNvSpPr/>
          <p:nvPr/>
        </p:nvSpPr>
        <p:spPr>
          <a:xfrm>
            <a:off x="6902280" y="2903400"/>
            <a:ext cx="1451880" cy="2008080"/>
          </a:xfrm>
          <a:custGeom>
            <a:avLst/>
            <a:gdLst>
              <a:gd name="textAreaLeft" fmla="*/ 0 w 1451880"/>
              <a:gd name="textAreaRight" fmla="*/ 1452240 w 1451880"/>
              <a:gd name="textAreaTop" fmla="*/ 0 h 2008080"/>
              <a:gd name="textAreaBottom" fmla="*/ 2008440 h 2008080"/>
              <a:gd name="GluePoint1X" fmla="*/ 114304 w 610053"/>
              <a:gd name="GluePoint1Y" fmla="*/ 813 h 843621"/>
              <a:gd name="GluePoint2X" fmla="*/ 292429 w 610053"/>
              <a:gd name="GluePoint2Y" fmla="*/ 0 h 843621"/>
              <a:gd name="GluePoint3X" fmla="*/ 596050 w 610053"/>
              <a:gd name="GluePoint3Y" fmla="*/ 615208 h 843621"/>
              <a:gd name="GluePoint4X" fmla="*/ 398784 w 610053"/>
              <a:gd name="GluePoint4Y" fmla="*/ 828975 h 843621"/>
              <a:gd name="GluePoint5X" fmla="*/ 354770 w 610053"/>
              <a:gd name="GluePoint5Y" fmla="*/ 837469 h 843621"/>
              <a:gd name="GluePoint6X" fmla="*/ 186 w 610053"/>
              <a:gd name="GluePoint6Y" fmla="*/ 47102 h 843621"/>
              <a:gd name="GluePoint7X" fmla="*/ 114304 w 610053"/>
              <a:gd name="GluePoint7Y" fmla="*/ 813 h 8436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610053" h="843621">
                <a:moveTo>
                  <a:pt x="114304" y="813"/>
                </a:moveTo>
                <a:lnTo>
                  <a:pt x="292429" y="0"/>
                </a:lnTo>
                <a:cubicBezTo>
                  <a:pt x="427354" y="24384"/>
                  <a:pt x="670950" y="307401"/>
                  <a:pt x="596050" y="615208"/>
                </a:cubicBezTo>
                <a:lnTo>
                  <a:pt x="398784" y="828975"/>
                </a:lnTo>
                <a:cubicBezTo>
                  <a:pt x="386592" y="843605"/>
                  <a:pt x="359850" y="848807"/>
                  <a:pt x="354770" y="837469"/>
                </a:cubicBezTo>
                <a:lnTo>
                  <a:pt x="186" y="47102"/>
                </a:lnTo>
                <a:cubicBezTo>
                  <a:pt x="-4894" y="35763"/>
                  <a:pt x="95569" y="447"/>
                  <a:pt x="114304" y="81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1" name="任意多边形: 形状 90"/>
          <p:cNvSpPr/>
          <p:nvPr/>
        </p:nvSpPr>
        <p:spPr>
          <a:xfrm>
            <a:off x="8510760" y="2862000"/>
            <a:ext cx="515880" cy="847440"/>
          </a:xfrm>
          <a:custGeom>
            <a:avLst/>
            <a:gdLst>
              <a:gd name="textAreaLeft" fmla="*/ 0 w 515880"/>
              <a:gd name="textAreaRight" fmla="*/ 516240 w 515880"/>
              <a:gd name="textAreaTop" fmla="*/ 0 h 847440"/>
              <a:gd name="textAreaBottom" fmla="*/ 847800 h 847440"/>
              <a:gd name="GluePoint1X" fmla="*/ 60675 w 216902"/>
              <a:gd name="GluePoint1Y" fmla="*/ 0 h 356047"/>
              <a:gd name="GluePoint2X" fmla="*/ 215717 w 216902"/>
              <a:gd name="GluePoint2Y" fmla="*/ 308011 h 356047"/>
              <a:gd name="GluePoint3X" fmla="*/ 171541 w 216902"/>
              <a:gd name="GluePoint3Y" fmla="*/ 356047 h 356047"/>
              <a:gd name="GluePoint4X" fmla="*/ 0 w 216902"/>
              <a:gd name="GluePoint4Y" fmla="*/ 3373 h 35604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16902" h="356047">
                <a:moveTo>
                  <a:pt x="60675" y="0"/>
                </a:moveTo>
                <a:cubicBezTo>
                  <a:pt x="60675" y="0"/>
                  <a:pt x="232745" y="67747"/>
                  <a:pt x="215717" y="308011"/>
                </a:cubicBezTo>
                <a:lnTo>
                  <a:pt x="171541" y="356047"/>
                </a:lnTo>
                <a:cubicBezTo>
                  <a:pt x="171541" y="356047"/>
                  <a:pt x="216001" y="128869"/>
                  <a:pt x="0" y="337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2" name="任意多边形: 形状 91"/>
          <p:cNvSpPr/>
          <p:nvPr/>
        </p:nvSpPr>
        <p:spPr>
          <a:xfrm>
            <a:off x="7391520" y="2930400"/>
            <a:ext cx="1913400" cy="1977840"/>
          </a:xfrm>
          <a:custGeom>
            <a:avLst/>
            <a:gdLst>
              <a:gd name="textAreaLeft" fmla="*/ 0 w 1913400"/>
              <a:gd name="textAreaRight" fmla="*/ 1913760 w 1913400"/>
              <a:gd name="textAreaTop" fmla="*/ 0 h 1977840"/>
              <a:gd name="textAreaBottom" fmla="*/ 1978200 h 1977840"/>
              <a:gd name="GluePoint1X" fmla="*/ 734689 w 803785"/>
              <a:gd name="GluePoint1Y" fmla="*/ 235915 h 830763"/>
              <a:gd name="GluePoint2X" fmla="*/ 781304 w 803785"/>
              <a:gd name="GluePoint2Y" fmla="*/ 14183 h 830763"/>
              <a:gd name="GluePoint3X" fmla="*/ 781304 w 803785"/>
              <a:gd name="GluePoint3Y" fmla="*/ 14183 h 830763"/>
              <a:gd name="GluePoint4X" fmla="*/ 771794 w 803785"/>
              <a:gd name="GluePoint4Y" fmla="*/ 0 h 830763"/>
              <a:gd name="GluePoint5X" fmla="*/ 0 w 803785"/>
              <a:gd name="GluePoint5Y" fmla="*/ 497596 h 830763"/>
              <a:gd name="GluePoint6X" fmla="*/ 145207 w 803785"/>
              <a:gd name="GluePoint6Y" fmla="*/ 821903 h 830763"/>
              <a:gd name="GluePoint7X" fmla="*/ 196941 w 803785"/>
              <a:gd name="GluePoint7Y" fmla="*/ 820115 h 830763"/>
              <a:gd name="GluePoint8X" fmla="*/ 685231 w 803785"/>
              <a:gd name="GluePoint8Y" fmla="*/ 279969 h 83076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803785" h="830763">
                <a:moveTo>
                  <a:pt x="734689" y="235915"/>
                </a:moveTo>
                <a:cubicBezTo>
                  <a:pt x="803777" y="184790"/>
                  <a:pt x="824382" y="87579"/>
                  <a:pt x="781304" y="14183"/>
                </a:cubicBezTo>
                <a:lnTo>
                  <a:pt x="781304" y="14183"/>
                </a:lnTo>
                <a:cubicBezTo>
                  <a:pt x="778418" y="9282"/>
                  <a:pt x="775249" y="4544"/>
                  <a:pt x="771794" y="0"/>
                </a:cubicBezTo>
                <a:cubicBezTo>
                  <a:pt x="649874" y="297444"/>
                  <a:pt x="329590" y="401970"/>
                  <a:pt x="0" y="497596"/>
                </a:cubicBezTo>
                <a:lnTo>
                  <a:pt x="145207" y="821903"/>
                </a:lnTo>
                <a:cubicBezTo>
                  <a:pt x="150287" y="833242"/>
                  <a:pt x="184912" y="834786"/>
                  <a:pt x="196941" y="820115"/>
                </a:cubicBezTo>
                <a:lnTo>
                  <a:pt x="685231" y="279969"/>
                </a:lnTo>
                <a:close/>
              </a:path>
            </a:pathLst>
          </a:custGeom>
          <a:solidFill>
            <a:srgbClr val="2E4F91">
              <a:alpha val="23000"/>
            </a:srgb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3" name="任意多边形: 形状 92"/>
          <p:cNvSpPr/>
          <p:nvPr/>
        </p:nvSpPr>
        <p:spPr>
          <a:xfrm rot="20350800">
            <a:off x="6586560" y="2872440"/>
            <a:ext cx="1609920" cy="2132640"/>
          </a:xfrm>
          <a:custGeom>
            <a:avLst/>
            <a:gdLst>
              <a:gd name="textAreaLeft" fmla="*/ 0 w 1609920"/>
              <a:gd name="textAreaRight" fmla="*/ 1610280 w 1609920"/>
              <a:gd name="textAreaTop" fmla="*/ 0 h 2132640"/>
              <a:gd name="textAreaBottom" fmla="*/ 2133000 h 2132640"/>
              <a:gd name="GluePoint1X" fmla="*/ 676412 w 676412"/>
              <a:gd name="GluePoint1Y" fmla="*/ 447893 h 895787"/>
              <a:gd name="GluePoint2X" fmla="*/ 338206 w 676412"/>
              <a:gd name="GluePoint2Y" fmla="*/ 895787 h 895787"/>
              <a:gd name="GluePoint3X" fmla="*/ 0 w 676412"/>
              <a:gd name="GluePoint3Y" fmla="*/ 447893 h 895787"/>
              <a:gd name="GluePoint4X" fmla="*/ 338206 w 676412"/>
              <a:gd name="GluePoint4Y" fmla="*/ 0 h 895787"/>
              <a:gd name="GluePoint5X" fmla="*/ 676412 w 676412"/>
              <a:gd name="GluePoint5Y" fmla="*/ 447893 h 89578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76412" h="895787">
                <a:moveTo>
                  <a:pt x="676412" y="447893"/>
                </a:moveTo>
                <a:cubicBezTo>
                  <a:pt x="676412" y="695258"/>
                  <a:pt x="524992" y="895787"/>
                  <a:pt x="338206" y="895787"/>
                </a:cubicBezTo>
                <a:cubicBezTo>
                  <a:pt x="151420" y="895787"/>
                  <a:pt x="0" y="695258"/>
                  <a:pt x="0" y="447893"/>
                </a:cubicBezTo>
                <a:cubicBezTo>
                  <a:pt x="0" y="200529"/>
                  <a:pt x="151420" y="0"/>
                  <a:pt x="338206" y="0"/>
                </a:cubicBezTo>
                <a:cubicBezTo>
                  <a:pt x="524992" y="0"/>
                  <a:pt x="676412" y="200529"/>
                  <a:pt x="676412" y="447893"/>
                </a:cubicBezTo>
                <a:close/>
              </a:path>
            </a:pathLst>
          </a:custGeom>
          <a:solidFill>
            <a:srgbClr val="375BB3"/>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4" name="任意多边形: 形状 93"/>
          <p:cNvSpPr/>
          <p:nvPr/>
        </p:nvSpPr>
        <p:spPr>
          <a:xfrm rot="20325000">
            <a:off x="6702840" y="2994480"/>
            <a:ext cx="1399680" cy="1957320"/>
          </a:xfrm>
          <a:custGeom>
            <a:avLst/>
            <a:gdLst>
              <a:gd name="textAreaLeft" fmla="*/ 0 w 1399680"/>
              <a:gd name="textAreaRight" fmla="*/ 1400040 w 1399680"/>
              <a:gd name="textAreaTop" fmla="*/ 0 h 1957320"/>
              <a:gd name="textAreaBottom" fmla="*/ 1957680 h 1957320"/>
              <a:gd name="GluePoint1X" fmla="*/ 587979 w 587979"/>
              <a:gd name="GluePoint1Y" fmla="*/ 411074 h 822147"/>
              <a:gd name="GluePoint2X" fmla="*/ 293989 w 587979"/>
              <a:gd name="GluePoint2Y" fmla="*/ 822147 h 822147"/>
              <a:gd name="GluePoint3X" fmla="*/ -1 w 587979"/>
              <a:gd name="GluePoint3Y" fmla="*/ 411074 h 822147"/>
              <a:gd name="GluePoint4X" fmla="*/ 293989 w 587979"/>
              <a:gd name="GluePoint4Y" fmla="*/ 0 h 822147"/>
              <a:gd name="GluePoint5X" fmla="*/ 587979 w 587979"/>
              <a:gd name="GluePoint5Y" fmla="*/ 411074 h 82214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87979" h="822147">
                <a:moveTo>
                  <a:pt x="587979" y="411074"/>
                </a:moveTo>
                <a:cubicBezTo>
                  <a:pt x="587979" y="638103"/>
                  <a:pt x="456356" y="822147"/>
                  <a:pt x="293989" y="822147"/>
                </a:cubicBezTo>
                <a:cubicBezTo>
                  <a:pt x="131623" y="822147"/>
                  <a:pt x="-1" y="638104"/>
                  <a:pt x="-1" y="411074"/>
                </a:cubicBezTo>
                <a:cubicBezTo>
                  <a:pt x="-1" y="184044"/>
                  <a:pt x="131623" y="0"/>
                  <a:pt x="293989" y="0"/>
                </a:cubicBezTo>
                <a:cubicBezTo>
                  <a:pt x="456356" y="0"/>
                  <a:pt x="587979" y="184044"/>
                  <a:pt x="587979" y="411074"/>
                </a:cubicBezTo>
                <a:close/>
              </a:path>
            </a:pathLst>
          </a:custGeom>
          <a:solidFill>
            <a:srgbClr val="3F68CC"/>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5" name="任意多边形: 形状 94"/>
          <p:cNvSpPr/>
          <p:nvPr/>
        </p:nvSpPr>
        <p:spPr>
          <a:xfrm>
            <a:off x="7264440" y="3363120"/>
            <a:ext cx="872280" cy="925560"/>
          </a:xfrm>
          <a:custGeom>
            <a:avLst/>
            <a:gdLst>
              <a:gd name="textAreaLeft" fmla="*/ 0 w 872280"/>
              <a:gd name="textAreaRight" fmla="*/ 872640 w 872280"/>
              <a:gd name="textAreaTop" fmla="*/ 0 h 925560"/>
              <a:gd name="textAreaBottom" fmla="*/ 925920 h 925560"/>
              <a:gd name="GluePoint1X" fmla="*/ 245126 w 366394"/>
              <a:gd name="GluePoint1Y" fmla="*/ 0 h 388894"/>
              <a:gd name="GluePoint2X" fmla="*/ 107681 w 366394"/>
              <a:gd name="GluePoint2Y" fmla="*/ 51328 h 388894"/>
              <a:gd name="GluePoint3X" fmla="*/ 14209 w 366394"/>
              <a:gd name="GluePoint3Y" fmla="*/ 277693 h 388894"/>
              <a:gd name="GluePoint4X" fmla="*/ 233178 w 366394"/>
              <a:gd name="GluePoint4Y" fmla="*/ 375229 h 388894"/>
              <a:gd name="GluePoint5X" fmla="*/ 366395 w 366394"/>
              <a:gd name="GluePoint5Y" fmla="*/ 300370 h 388894"/>
              <a:gd name="GluePoint6X" fmla="*/ 318278 w 366394"/>
              <a:gd name="GluePoint6Y" fmla="*/ 119075 h 388894"/>
              <a:gd name="GluePoint7X" fmla="*/ 245126 w 366394"/>
              <a:gd name="GluePoint7Y" fmla="*/ 0 h 3888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66394" h="388894">
                <a:moveTo>
                  <a:pt x="245126" y="0"/>
                </a:moveTo>
                <a:cubicBezTo>
                  <a:pt x="215377" y="2113"/>
                  <a:pt x="156327" y="31658"/>
                  <a:pt x="107681" y="51328"/>
                </a:cubicBezTo>
                <a:cubicBezTo>
                  <a:pt x="4618" y="92944"/>
                  <a:pt x="-19400" y="185440"/>
                  <a:pt x="14209" y="277693"/>
                </a:cubicBezTo>
                <a:cubicBezTo>
                  <a:pt x="47818" y="369946"/>
                  <a:pt x="129261" y="412984"/>
                  <a:pt x="233178" y="375229"/>
                </a:cubicBezTo>
                <a:cubicBezTo>
                  <a:pt x="289058" y="354909"/>
                  <a:pt x="343434" y="323494"/>
                  <a:pt x="366395" y="300370"/>
                </a:cubicBezTo>
                <a:cubicBezTo>
                  <a:pt x="360909" y="237618"/>
                  <a:pt x="344612" y="176288"/>
                  <a:pt x="318278" y="119075"/>
                </a:cubicBezTo>
                <a:cubicBezTo>
                  <a:pt x="299014" y="76460"/>
                  <a:pt x="274427" y="36450"/>
                  <a:pt x="245126" y="0"/>
                </a:cubicBezTo>
                <a:close/>
              </a:path>
            </a:pathLst>
          </a:custGeom>
          <a:solidFill>
            <a:srgbClr val="1D327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6" name="任意多边形: 形状 95"/>
          <p:cNvSpPr/>
          <p:nvPr/>
        </p:nvSpPr>
        <p:spPr>
          <a:xfrm rot="19768800">
            <a:off x="7389000" y="3691800"/>
            <a:ext cx="347040" cy="461880"/>
          </a:xfrm>
          <a:custGeom>
            <a:avLst/>
            <a:gdLst>
              <a:gd name="textAreaLeft" fmla="*/ 0 w 347040"/>
              <a:gd name="textAreaRight" fmla="*/ 347400 w 347040"/>
              <a:gd name="textAreaTop" fmla="*/ 0 h 461880"/>
              <a:gd name="textAreaBottom" fmla="*/ 462240 h 461880"/>
              <a:gd name="GluePoint1X" fmla="*/ 145817 w 145816"/>
              <a:gd name="GluePoint1Y" fmla="*/ 97048 h 194096"/>
              <a:gd name="GluePoint2X" fmla="*/ 72909 w 145816"/>
              <a:gd name="GluePoint2Y" fmla="*/ 194097 h 194096"/>
              <a:gd name="GluePoint3X" fmla="*/ 1 w 145816"/>
              <a:gd name="GluePoint3Y" fmla="*/ 97048 h 194096"/>
              <a:gd name="GluePoint4X" fmla="*/ 72909 w 145816"/>
              <a:gd name="GluePoint4Y" fmla="*/ 0 h 194096"/>
              <a:gd name="GluePoint5X" fmla="*/ 145817 w 145816"/>
              <a:gd name="GluePoint5Y" fmla="*/ 97048 h 19409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45816" h="194096">
                <a:moveTo>
                  <a:pt x="145817" y="97048"/>
                </a:moveTo>
                <a:cubicBezTo>
                  <a:pt x="145817" y="150646"/>
                  <a:pt x="113175" y="194097"/>
                  <a:pt x="72909" y="194097"/>
                </a:cubicBezTo>
                <a:cubicBezTo>
                  <a:pt x="32643" y="194097"/>
                  <a:pt x="1" y="150646"/>
                  <a:pt x="1" y="97048"/>
                </a:cubicBezTo>
                <a:cubicBezTo>
                  <a:pt x="1" y="43450"/>
                  <a:pt x="32643" y="0"/>
                  <a:pt x="72909" y="0"/>
                </a:cubicBezTo>
                <a:cubicBezTo>
                  <a:pt x="113175" y="0"/>
                  <a:pt x="145817" y="43450"/>
                  <a:pt x="145817" y="97048"/>
                </a:cubicBezTo>
                <a:close/>
              </a:path>
            </a:pathLst>
          </a:custGeom>
          <a:solidFill>
            <a:srgbClr val="2E4F9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7" name="任意多边形: 形状 96"/>
          <p:cNvSpPr/>
          <p:nvPr/>
        </p:nvSpPr>
        <p:spPr>
          <a:xfrm>
            <a:off x="6660000" y="3026880"/>
            <a:ext cx="1159200" cy="961200"/>
          </a:xfrm>
          <a:custGeom>
            <a:avLst/>
            <a:gdLst>
              <a:gd name="textAreaLeft" fmla="*/ 0 w 1159200"/>
              <a:gd name="textAreaRight" fmla="*/ 1159560 w 1159200"/>
              <a:gd name="textAreaTop" fmla="*/ 0 h 961200"/>
              <a:gd name="textAreaBottom" fmla="*/ 961560 h 961200"/>
              <a:gd name="GluePoint1X" fmla="*/ 152242 w 487033"/>
              <a:gd name="GluePoint1Y" fmla="*/ 19185 h 403679"/>
              <a:gd name="GluePoint2X" fmla="*/ 9026 w 487033"/>
              <a:gd name="GluePoint2Y" fmla="*/ 403680 h 403679"/>
              <a:gd name="GluePoint3X" fmla="*/ 487034 w 487033"/>
              <a:gd name="GluePoint3Y" fmla="*/ 127328 h 403679"/>
              <a:gd name="GluePoint4X" fmla="*/ 487034 w 487033"/>
              <a:gd name="GluePoint4Y" fmla="*/ 127328 h 403679"/>
              <a:gd name="GluePoint5X" fmla="*/ 152242 w 487033"/>
              <a:gd name="GluePoint5Y" fmla="*/ 19185 h 40367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87033" h="403679">
                <a:moveTo>
                  <a:pt x="152242" y="19185"/>
                </a:moveTo>
                <a:cubicBezTo>
                  <a:pt x="31460" y="73967"/>
                  <a:pt x="-22998" y="233276"/>
                  <a:pt x="9026" y="403680"/>
                </a:cubicBezTo>
                <a:cubicBezTo>
                  <a:pt x="2727" y="279403"/>
                  <a:pt x="161264" y="8334"/>
                  <a:pt x="487034" y="127328"/>
                </a:cubicBezTo>
                <a:lnTo>
                  <a:pt x="487034" y="127328"/>
                </a:lnTo>
                <a:cubicBezTo>
                  <a:pt x="390067" y="17559"/>
                  <a:pt x="259775" y="-29583"/>
                  <a:pt x="152242" y="19185"/>
                </a:cubicBezTo>
                <a:close/>
              </a:path>
            </a:pathLst>
          </a:custGeom>
          <a:solidFill>
            <a:srgbClr val="375BB3"/>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8" name="任意多边形: 形状 97"/>
          <p:cNvSpPr/>
          <p:nvPr/>
        </p:nvSpPr>
        <p:spPr>
          <a:xfrm>
            <a:off x="9002880" y="5146200"/>
            <a:ext cx="1032120" cy="525960"/>
          </a:xfrm>
          <a:custGeom>
            <a:avLst/>
            <a:gdLst>
              <a:gd name="textAreaLeft" fmla="*/ 0 w 1032120"/>
              <a:gd name="textAreaRight" fmla="*/ 1032480 w 1032120"/>
              <a:gd name="textAreaTop" fmla="*/ 0 h 525960"/>
              <a:gd name="textAreaBottom" fmla="*/ 526320 h 525960"/>
              <a:gd name="GluePoint1X" fmla="*/ 433629 w 433628"/>
              <a:gd name="GluePoint1Y" fmla="*/ 110582 h 221162"/>
              <a:gd name="GluePoint2X" fmla="*/ 216814 w 433628"/>
              <a:gd name="GluePoint2Y" fmla="*/ 221163 h 221162"/>
              <a:gd name="GluePoint3X" fmla="*/ 0 w 433628"/>
              <a:gd name="GluePoint3Y" fmla="*/ 110582 h 221162"/>
              <a:gd name="GluePoint4X" fmla="*/ 216814 w 433628"/>
              <a:gd name="GluePoint4Y" fmla="*/ 0 h 221162"/>
              <a:gd name="GluePoint5X" fmla="*/ 433629 w 433628"/>
              <a:gd name="GluePoint5Y" fmla="*/ 110582 h 2211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33628" h="221162">
                <a:moveTo>
                  <a:pt x="433629" y="110582"/>
                </a:moveTo>
                <a:cubicBezTo>
                  <a:pt x="433629" y="171654"/>
                  <a:pt x="336559" y="221163"/>
                  <a:pt x="216814" y="221163"/>
                </a:cubicBezTo>
                <a:cubicBezTo>
                  <a:pt x="97071" y="221163"/>
                  <a:pt x="0" y="171654"/>
                  <a:pt x="0" y="110582"/>
                </a:cubicBezTo>
                <a:cubicBezTo>
                  <a:pt x="0" y="49509"/>
                  <a:pt x="97070" y="0"/>
                  <a:pt x="216814" y="0"/>
                </a:cubicBezTo>
                <a:cubicBezTo>
                  <a:pt x="336558" y="0"/>
                  <a:pt x="433629" y="49509"/>
                  <a:pt x="433629" y="11058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499" name="任意多边形: 形状 98"/>
          <p:cNvSpPr/>
          <p:nvPr/>
        </p:nvSpPr>
        <p:spPr>
          <a:xfrm>
            <a:off x="9389880" y="4816440"/>
            <a:ext cx="1032120" cy="525960"/>
          </a:xfrm>
          <a:custGeom>
            <a:avLst/>
            <a:gdLst>
              <a:gd name="textAreaLeft" fmla="*/ 0 w 1032120"/>
              <a:gd name="textAreaRight" fmla="*/ 1032480 w 1032120"/>
              <a:gd name="textAreaTop" fmla="*/ 0 h 525960"/>
              <a:gd name="textAreaBottom" fmla="*/ 526320 h 525960"/>
              <a:gd name="GluePoint1X" fmla="*/ 433629 w 433628"/>
              <a:gd name="GluePoint1Y" fmla="*/ 110582 h 221162"/>
              <a:gd name="GluePoint2X" fmla="*/ 216814 w 433628"/>
              <a:gd name="GluePoint2Y" fmla="*/ 221163 h 221162"/>
              <a:gd name="GluePoint3X" fmla="*/ -1 w 433628"/>
              <a:gd name="GluePoint3Y" fmla="*/ 110582 h 221162"/>
              <a:gd name="GluePoint4X" fmla="*/ 216814 w 433628"/>
              <a:gd name="GluePoint4Y" fmla="*/ 0 h 221162"/>
              <a:gd name="GluePoint5X" fmla="*/ 433629 w 433628"/>
              <a:gd name="GluePoint5Y" fmla="*/ 110582 h 2211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33628" h="221162">
                <a:moveTo>
                  <a:pt x="433629" y="110582"/>
                </a:moveTo>
                <a:cubicBezTo>
                  <a:pt x="433629" y="171654"/>
                  <a:pt x="336558" y="221163"/>
                  <a:pt x="216814" y="221163"/>
                </a:cubicBezTo>
                <a:cubicBezTo>
                  <a:pt x="97071" y="221163"/>
                  <a:pt x="-1" y="171654"/>
                  <a:pt x="-1" y="110582"/>
                </a:cubicBezTo>
                <a:cubicBezTo>
                  <a:pt x="-1" y="49509"/>
                  <a:pt x="97070" y="0"/>
                  <a:pt x="216814" y="0"/>
                </a:cubicBezTo>
                <a:cubicBezTo>
                  <a:pt x="336557" y="0"/>
                  <a:pt x="433629" y="49509"/>
                  <a:pt x="433629" y="11058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0" name="任意多边形: 形状 99"/>
          <p:cNvSpPr/>
          <p:nvPr/>
        </p:nvSpPr>
        <p:spPr>
          <a:xfrm>
            <a:off x="9543240" y="4167360"/>
            <a:ext cx="290520" cy="331200"/>
          </a:xfrm>
          <a:custGeom>
            <a:avLst/>
            <a:gdLst>
              <a:gd name="textAreaLeft" fmla="*/ 0 w 290520"/>
              <a:gd name="textAreaRight" fmla="*/ 290880 w 290520"/>
              <a:gd name="textAreaTop" fmla="*/ 0 h 331200"/>
              <a:gd name="textAreaBottom" fmla="*/ 331560 h 331200"/>
              <a:gd name="GluePoint1X" fmla="*/ 33284 w 122204"/>
              <a:gd name="GluePoint1Y" fmla="*/ 0 h 139314"/>
              <a:gd name="GluePoint2X" fmla="*/ 0 w 122204"/>
              <a:gd name="GluePoint2Y" fmla="*/ 106802 h 139314"/>
              <a:gd name="GluePoint3X" fmla="*/ 30277 w 122204"/>
              <a:gd name="GluePoint3Y" fmla="*/ 139314 h 139314"/>
              <a:gd name="GluePoint4X" fmla="*/ 53401 w 122204"/>
              <a:gd name="GluePoint4Y" fmla="*/ 115743 h 139314"/>
              <a:gd name="GluePoint5X" fmla="*/ 122205 w 122204"/>
              <a:gd name="GluePoint5Y" fmla="*/ 2560 h 13931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22204" h="139314">
                <a:moveTo>
                  <a:pt x="33284" y="0"/>
                </a:moveTo>
                <a:cubicBezTo>
                  <a:pt x="25156" y="9672"/>
                  <a:pt x="0" y="106802"/>
                  <a:pt x="0" y="106802"/>
                </a:cubicBezTo>
                <a:lnTo>
                  <a:pt x="30277" y="139314"/>
                </a:lnTo>
                <a:cubicBezTo>
                  <a:pt x="30277" y="139314"/>
                  <a:pt x="54661" y="117328"/>
                  <a:pt x="53401" y="115743"/>
                </a:cubicBezTo>
                <a:cubicBezTo>
                  <a:pt x="52141" y="114158"/>
                  <a:pt x="122205" y="2560"/>
                  <a:pt x="122205" y="256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1" name="任意多边形: 形状 100"/>
          <p:cNvSpPr/>
          <p:nvPr/>
        </p:nvSpPr>
        <p:spPr>
          <a:xfrm>
            <a:off x="9759240" y="4540320"/>
            <a:ext cx="489960" cy="527400"/>
          </a:xfrm>
          <a:custGeom>
            <a:avLst/>
            <a:gdLst>
              <a:gd name="textAreaLeft" fmla="*/ 0 w 489960"/>
              <a:gd name="textAreaRight" fmla="*/ 490320 w 489960"/>
              <a:gd name="textAreaTop" fmla="*/ 0 h 527400"/>
              <a:gd name="textAreaBottom" fmla="*/ 527760 h 527400"/>
              <a:gd name="GluePoint1X" fmla="*/ 203524 w 205859"/>
              <a:gd name="GluePoint1Y" fmla="*/ 18085 h 221560"/>
              <a:gd name="GluePoint2X" fmla="*/ 169062 w 205859"/>
              <a:gd name="GluePoint2Y" fmla="*/ 206004 h 221560"/>
              <a:gd name="GluePoint3X" fmla="*/ 5852 w 205859"/>
              <a:gd name="GluePoint3Y" fmla="*/ 183327 h 221560"/>
              <a:gd name="GluePoint4X" fmla="*/ 0 w 205859"/>
              <a:gd name="GluePoint4Y" fmla="*/ 101600 h 221560"/>
              <a:gd name="GluePoint5X" fmla="*/ 14021 w 205859"/>
              <a:gd name="GluePoint5Y" fmla="*/ 0 h 22156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05859" h="221560">
                <a:moveTo>
                  <a:pt x="203524" y="18085"/>
                </a:moveTo>
                <a:cubicBezTo>
                  <a:pt x="203524" y="18085"/>
                  <a:pt x="219253" y="160731"/>
                  <a:pt x="169062" y="206004"/>
                </a:cubicBezTo>
                <a:cubicBezTo>
                  <a:pt x="118872" y="251277"/>
                  <a:pt x="5852" y="183327"/>
                  <a:pt x="5852" y="183327"/>
                </a:cubicBezTo>
                <a:lnTo>
                  <a:pt x="0" y="101600"/>
                </a:lnTo>
                <a:lnTo>
                  <a:pt x="14021" y="0"/>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2" name="任意多边形: 形状 101"/>
          <p:cNvSpPr/>
          <p:nvPr/>
        </p:nvSpPr>
        <p:spPr>
          <a:xfrm>
            <a:off x="9860760" y="3670200"/>
            <a:ext cx="499320" cy="602280"/>
          </a:xfrm>
          <a:custGeom>
            <a:avLst/>
            <a:gdLst>
              <a:gd name="textAreaLeft" fmla="*/ 0 w 499320"/>
              <a:gd name="textAreaRight" fmla="*/ 499680 w 499320"/>
              <a:gd name="textAreaTop" fmla="*/ 0 h 602280"/>
              <a:gd name="textAreaBottom" fmla="*/ 602640 h 602280"/>
              <a:gd name="GluePoint1X" fmla="*/ 32737 w 209904"/>
              <a:gd name="GluePoint1Y" fmla="*/ 17301 h 253013"/>
              <a:gd name="GluePoint2X" fmla="*/ 100119 w 209904"/>
              <a:gd name="GluePoint2Y" fmla="*/ 22625 h 253013"/>
              <a:gd name="GluePoint3X" fmla="*/ 209360 w 209904"/>
              <a:gd name="GluePoint3Y" fmla="*/ 164337 h 253013"/>
              <a:gd name="GluePoint4X" fmla="*/ 43589 w 209904"/>
              <a:gd name="GluePoint4Y" fmla="*/ 253013 h 253013"/>
              <a:gd name="GluePoint5X" fmla="*/ 1039 w 209904"/>
              <a:gd name="GluePoint5Y" fmla="*/ 92160 h 253013"/>
              <a:gd name="GluePoint6X" fmla="*/ 32737 w 209904"/>
              <a:gd name="GluePoint6Y" fmla="*/ 17301 h 2530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9904" h="253013">
                <a:moveTo>
                  <a:pt x="32737" y="17301"/>
                </a:moveTo>
                <a:cubicBezTo>
                  <a:pt x="32737" y="17301"/>
                  <a:pt x="57732" y="-24964"/>
                  <a:pt x="100119" y="22625"/>
                </a:cubicBezTo>
                <a:cubicBezTo>
                  <a:pt x="142506" y="70215"/>
                  <a:pt x="216999" y="126217"/>
                  <a:pt x="209360" y="164337"/>
                </a:cubicBezTo>
                <a:cubicBezTo>
                  <a:pt x="201719" y="202457"/>
                  <a:pt x="43589" y="253013"/>
                  <a:pt x="43589" y="253013"/>
                </a:cubicBezTo>
                <a:cubicBezTo>
                  <a:pt x="43589" y="253013"/>
                  <a:pt x="8923" y="135157"/>
                  <a:pt x="1039" y="92160"/>
                </a:cubicBezTo>
                <a:cubicBezTo>
                  <a:pt x="-6846" y="49163"/>
                  <a:pt x="32737" y="17301"/>
                  <a:pt x="32737" y="1730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3" name="任意多边形: 形状 102"/>
          <p:cNvSpPr/>
          <p:nvPr/>
        </p:nvSpPr>
        <p:spPr>
          <a:xfrm>
            <a:off x="9727560" y="3898440"/>
            <a:ext cx="591480" cy="894240"/>
          </a:xfrm>
          <a:custGeom>
            <a:avLst/>
            <a:gdLst>
              <a:gd name="textAreaLeft" fmla="*/ 0 w 591480"/>
              <a:gd name="textAreaRight" fmla="*/ 591840 w 591480"/>
              <a:gd name="textAreaTop" fmla="*/ 0 h 894240"/>
              <a:gd name="textAreaBottom" fmla="*/ 894600 h 894240"/>
              <a:gd name="GluePoint1X" fmla="*/ 65273 w 248527"/>
              <a:gd name="GluePoint1Y" fmla="*/ 6959 h 375670"/>
              <a:gd name="GluePoint2X" fmla="*/ 101157 w 248527"/>
              <a:gd name="GluePoint2Y" fmla="*/ 10 h 375670"/>
              <a:gd name="GluePoint3X" fmla="*/ 135538 w 248527"/>
              <a:gd name="GluePoint3Y" fmla="*/ 1270 h 375670"/>
              <a:gd name="GluePoint4X" fmla="*/ 180242 w 248527"/>
              <a:gd name="GluePoint4Y" fmla="*/ 21061 h 375670"/>
              <a:gd name="GluePoint5X" fmla="*/ 241202 w 248527"/>
              <a:gd name="GluePoint5Y" fmla="*/ 117662 h 375670"/>
              <a:gd name="GluePoint6X" fmla="*/ 188370 w 248527"/>
              <a:gd name="GluePoint6Y" fmla="*/ 225562 h 375670"/>
              <a:gd name="GluePoint7X" fmla="*/ 214177 w 248527"/>
              <a:gd name="GluePoint7Y" fmla="*/ 306842 h 375670"/>
              <a:gd name="GluePoint8X" fmla="*/ 72303 w 248527"/>
              <a:gd name="GluePoint8Y" fmla="*/ 373166 h 375670"/>
              <a:gd name="GluePoint9X" fmla="*/ 2524 w 248527"/>
              <a:gd name="GluePoint9Y" fmla="*/ 279328 h 375670"/>
              <a:gd name="GluePoint10X" fmla="*/ 26136 w 248527"/>
              <a:gd name="GluePoint10Y" fmla="*/ 150378 h 375670"/>
              <a:gd name="GluePoint11X" fmla="*/ 23454 w 248527"/>
              <a:gd name="GluePoint11Y" fmla="*/ 72837 h 375670"/>
              <a:gd name="GluePoint12X" fmla="*/ 21706 w 248527"/>
              <a:gd name="GluePoint12Y" fmla="*/ 34838 h 375670"/>
              <a:gd name="GluePoint13X" fmla="*/ 46781 w 248527"/>
              <a:gd name="GluePoint13Y" fmla="*/ 12202 h 37567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248527" h="375670">
                <a:moveTo>
                  <a:pt x="65273" y="6959"/>
                </a:moveTo>
                <a:cubicBezTo>
                  <a:pt x="70149" y="5781"/>
                  <a:pt x="96158" y="-275"/>
                  <a:pt x="101157" y="10"/>
                </a:cubicBezTo>
                <a:cubicBezTo>
                  <a:pt x="124119" y="1310"/>
                  <a:pt x="133182" y="-356"/>
                  <a:pt x="135538" y="1270"/>
                </a:cubicBezTo>
                <a:lnTo>
                  <a:pt x="180242" y="21061"/>
                </a:lnTo>
                <a:cubicBezTo>
                  <a:pt x="232058" y="37317"/>
                  <a:pt x="263636" y="73893"/>
                  <a:pt x="241202" y="117662"/>
                </a:cubicBezTo>
                <a:cubicBezTo>
                  <a:pt x="241202" y="117662"/>
                  <a:pt x="190728" y="193253"/>
                  <a:pt x="188370" y="225562"/>
                </a:cubicBezTo>
                <a:cubicBezTo>
                  <a:pt x="186460" y="253441"/>
                  <a:pt x="209747" y="297616"/>
                  <a:pt x="214177" y="306842"/>
                </a:cubicBezTo>
                <a:cubicBezTo>
                  <a:pt x="219866" y="318668"/>
                  <a:pt x="179511" y="389788"/>
                  <a:pt x="72303" y="373166"/>
                </a:cubicBezTo>
                <a:cubicBezTo>
                  <a:pt x="-12106" y="360080"/>
                  <a:pt x="-1093" y="325495"/>
                  <a:pt x="2524" y="279328"/>
                </a:cubicBezTo>
                <a:cubicBezTo>
                  <a:pt x="4800" y="250311"/>
                  <a:pt x="25649" y="173421"/>
                  <a:pt x="26136" y="150378"/>
                </a:cubicBezTo>
                <a:cubicBezTo>
                  <a:pt x="26624" y="127335"/>
                  <a:pt x="9676" y="109331"/>
                  <a:pt x="23454" y="72837"/>
                </a:cubicBezTo>
                <a:cubicBezTo>
                  <a:pt x="31947" y="50281"/>
                  <a:pt x="17521" y="45405"/>
                  <a:pt x="21706" y="34838"/>
                </a:cubicBezTo>
                <a:cubicBezTo>
                  <a:pt x="24226" y="28417"/>
                  <a:pt x="40075" y="13827"/>
                  <a:pt x="46781" y="12202"/>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4" name="任意多边形: 形状 103"/>
          <p:cNvSpPr/>
          <p:nvPr/>
        </p:nvSpPr>
        <p:spPr>
          <a:xfrm>
            <a:off x="9951120" y="3803040"/>
            <a:ext cx="96840" cy="148320"/>
          </a:xfrm>
          <a:custGeom>
            <a:avLst/>
            <a:gdLst>
              <a:gd name="textAreaLeft" fmla="*/ 0 w 96840"/>
              <a:gd name="textAreaRight" fmla="*/ 97200 w 96840"/>
              <a:gd name="textAreaTop" fmla="*/ 0 h 148320"/>
              <a:gd name="textAreaBottom" fmla="*/ 148680 h 148320"/>
              <a:gd name="GluePoint1X" fmla="*/ 25151 w 40875"/>
              <a:gd name="GluePoint1Y" fmla="*/ 62384 h 62383"/>
              <a:gd name="GluePoint2X" fmla="*/ 22509 w 40875"/>
              <a:gd name="GluePoint2Y" fmla="*/ 59783 h 62383"/>
              <a:gd name="GluePoint3X" fmla="*/ 8366 w 40875"/>
              <a:gd name="GluePoint3Y" fmla="*/ 54175 h 62383"/>
              <a:gd name="GluePoint4X" fmla="*/ 238 w 40875"/>
              <a:gd name="GluePoint4Y" fmla="*/ 16704 h 62383"/>
              <a:gd name="GluePoint5X" fmla="*/ 9830 w 40875"/>
              <a:gd name="GluePoint5Y" fmla="*/ 1261 h 62383"/>
              <a:gd name="GluePoint6X" fmla="*/ 11821 w 40875"/>
              <a:gd name="GluePoint6Y" fmla="*/ 733 h 62383"/>
              <a:gd name="GluePoint7X" fmla="*/ 30555 w 40875"/>
              <a:gd name="GluePoint7Y" fmla="*/ 6951 h 62383"/>
              <a:gd name="GluePoint8X" fmla="*/ 40756 w 40875"/>
              <a:gd name="GluePoint8Y" fmla="*/ 46494 h 62383"/>
              <a:gd name="GluePoint9X" fmla="*/ 25151 w 40875"/>
              <a:gd name="GluePoint9Y" fmla="*/ 62384 h 6238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0875" h="62383">
                <a:moveTo>
                  <a:pt x="25151" y="62384"/>
                </a:moveTo>
                <a:lnTo>
                  <a:pt x="22509" y="59783"/>
                </a:lnTo>
                <a:cubicBezTo>
                  <a:pt x="15804" y="61611"/>
                  <a:pt x="9789" y="60839"/>
                  <a:pt x="8366" y="54175"/>
                </a:cubicBezTo>
                <a:lnTo>
                  <a:pt x="238" y="16704"/>
                </a:lnTo>
                <a:cubicBezTo>
                  <a:pt x="-1063" y="9844"/>
                  <a:pt x="3083" y="3126"/>
                  <a:pt x="9830" y="1261"/>
                </a:cubicBezTo>
                <a:lnTo>
                  <a:pt x="11821" y="733"/>
                </a:lnTo>
                <a:cubicBezTo>
                  <a:pt x="18526" y="-1096"/>
                  <a:pt x="29134" y="327"/>
                  <a:pt x="30555" y="6951"/>
                </a:cubicBezTo>
                <a:lnTo>
                  <a:pt x="40756" y="46494"/>
                </a:lnTo>
                <a:cubicBezTo>
                  <a:pt x="42097" y="53118"/>
                  <a:pt x="31856" y="60555"/>
                  <a:pt x="25151" y="62384"/>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5" name="任意多边形: 形状 104"/>
          <p:cNvSpPr/>
          <p:nvPr/>
        </p:nvSpPr>
        <p:spPr>
          <a:xfrm>
            <a:off x="9962640" y="3846960"/>
            <a:ext cx="61920" cy="67680"/>
          </a:xfrm>
          <a:custGeom>
            <a:avLst/>
            <a:gdLst>
              <a:gd name="textAreaLeft" fmla="*/ 0 w 61920"/>
              <a:gd name="textAreaRight" fmla="*/ 62280 w 61920"/>
              <a:gd name="textAreaTop" fmla="*/ 0 h 67680"/>
              <a:gd name="textAreaBottom" fmla="*/ 68040 h 67680"/>
              <a:gd name="GluePoint1X" fmla="*/ 0 w 26253"/>
              <a:gd name="GluePoint1Y" fmla="*/ 18369 h 28448"/>
              <a:gd name="GluePoint2X" fmla="*/ 26253 w 26253"/>
              <a:gd name="GluePoint2Y" fmla="*/ 0 h 28448"/>
              <a:gd name="GluePoint3X" fmla="*/ 1869 w 26253"/>
              <a:gd name="GluePoint3Y" fmla="*/ 28448 h 28448"/>
            </a:gdLst>
            <a:ahLst/>
            <a:cxnLst>
              <a:cxn ang="0">
                <a:pos x="GluePoint1X" y="GluePoint1Y"/>
              </a:cxn>
              <a:cxn ang="0">
                <a:pos x="GluePoint2X" y="GluePoint2Y"/>
              </a:cxn>
              <a:cxn ang="0">
                <a:pos x="GluePoint3X" y="GluePoint3Y"/>
              </a:cxn>
            </a:cxnLst>
            <a:rect l="textAreaLeft" t="textAreaTop" r="textAreaRight" b="textAreaBottom"/>
            <a:pathLst>
              <a:path w="26253" h="28448">
                <a:moveTo>
                  <a:pt x="0" y="18369"/>
                </a:moveTo>
                <a:cubicBezTo>
                  <a:pt x="11095" y="16609"/>
                  <a:pt x="20807" y="9835"/>
                  <a:pt x="26253" y="0"/>
                </a:cubicBezTo>
                <a:cubicBezTo>
                  <a:pt x="26253" y="0"/>
                  <a:pt x="16743" y="24790"/>
                  <a:pt x="1869" y="28448"/>
                </a:cubicBezTo>
                <a:close/>
              </a:path>
            </a:pathLst>
          </a:custGeom>
          <a:solidFill>
            <a:srgbClr val="BA4141"/>
          </a:solidFill>
          <a:ln w="4064">
            <a:noFill/>
          </a:ln>
        </p:spPr>
        <p:style>
          <a:lnRef idx="0">
            <a:srgbClr val="FFFFFF"/>
          </a:lnRef>
          <a:fillRef idx="0">
            <a:srgbClr val="FFFFFF"/>
          </a:fillRef>
          <a:effectRef idx="0">
            <a:srgbClr val="FFFFFF"/>
          </a:effectRef>
          <a:fontRef idx="minor"/>
        </p:style>
        <p:txBody>
          <a:bodyPr lIns="90000" tIns="23040" rIns="90000" bIns="230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6" name="任意多边形: 形状 105"/>
          <p:cNvSpPr/>
          <p:nvPr/>
        </p:nvSpPr>
        <p:spPr>
          <a:xfrm>
            <a:off x="9873720" y="3699000"/>
            <a:ext cx="105120" cy="180000"/>
          </a:xfrm>
          <a:custGeom>
            <a:avLst/>
            <a:gdLst>
              <a:gd name="textAreaLeft" fmla="*/ 0 w 105120"/>
              <a:gd name="textAreaRight" fmla="*/ 105480 w 105120"/>
              <a:gd name="textAreaTop" fmla="*/ 0 h 180000"/>
              <a:gd name="textAreaBottom" fmla="*/ 180360 h 180000"/>
              <a:gd name="GluePoint1X" fmla="*/ 578 w 44387"/>
              <a:gd name="GluePoint1Y" fmla="*/ 26863 h 75868"/>
              <a:gd name="GluePoint2X" fmla="*/ 18703 w 44387"/>
              <a:gd name="GluePoint2Y" fmla="*/ 75347 h 75868"/>
              <a:gd name="GluePoint3X" fmla="*/ 44388 w 44387"/>
              <a:gd name="GluePoint3Y" fmla="*/ 0 h 75868"/>
            </a:gdLst>
            <a:ahLst/>
            <a:cxnLst>
              <a:cxn ang="0">
                <a:pos x="GluePoint1X" y="GluePoint1Y"/>
              </a:cxn>
              <a:cxn ang="0">
                <a:pos x="GluePoint2X" y="GluePoint2Y"/>
              </a:cxn>
              <a:cxn ang="0">
                <a:pos x="GluePoint3X" y="GluePoint3Y"/>
              </a:cxn>
            </a:cxnLst>
            <a:rect l="textAreaLeft" t="textAreaTop" r="textAreaRight" b="textAreaBottom"/>
            <a:pathLst>
              <a:path w="44387" h="75868">
                <a:moveTo>
                  <a:pt x="578" y="26863"/>
                </a:moveTo>
                <a:cubicBezTo>
                  <a:pt x="578" y="26863"/>
                  <a:pt x="-5031" y="67503"/>
                  <a:pt x="18703" y="75347"/>
                </a:cubicBezTo>
                <a:cubicBezTo>
                  <a:pt x="42437" y="83190"/>
                  <a:pt x="44388" y="0"/>
                  <a:pt x="44388" y="0"/>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7" name="任意多边形: 形状 106"/>
          <p:cNvSpPr/>
          <p:nvPr/>
        </p:nvSpPr>
        <p:spPr>
          <a:xfrm>
            <a:off x="9899640" y="3680640"/>
            <a:ext cx="162360" cy="210960"/>
          </a:xfrm>
          <a:custGeom>
            <a:avLst/>
            <a:gdLst>
              <a:gd name="textAreaLeft" fmla="*/ 0 w 162360"/>
              <a:gd name="textAreaRight" fmla="*/ 162720 w 162360"/>
              <a:gd name="textAreaTop" fmla="*/ 0 h 210960"/>
              <a:gd name="textAreaBottom" fmla="*/ 211320 h 210960"/>
              <a:gd name="GluePoint1X" fmla="*/ 57449 w 68254"/>
              <a:gd name="GluePoint1Y" fmla="*/ 9173 h 88766"/>
              <a:gd name="GluePoint2X" fmla="*/ 33512 w 68254"/>
              <a:gd name="GluePoint2Y" fmla="*/ 3443 h 88766"/>
              <a:gd name="GluePoint3X" fmla="*/ 8194 w 68254"/>
              <a:gd name="GluePoint3Y" fmla="*/ 18683 h 88766"/>
              <a:gd name="GluePoint4X" fmla="*/ 6203 w 68254"/>
              <a:gd name="GluePoint4Y" fmla="*/ 80984 h 88766"/>
              <a:gd name="GluePoint5X" fmla="*/ 22174 w 68254"/>
              <a:gd name="GluePoint5Y" fmla="*/ 88706 h 88766"/>
              <a:gd name="GluePoint6X" fmla="*/ 38145 w 68254"/>
              <a:gd name="GluePoint6Y" fmla="*/ 85536 h 88766"/>
              <a:gd name="GluePoint7X" fmla="*/ 63423 w 68254"/>
              <a:gd name="GluePoint7Y" fmla="*/ 68630 h 88766"/>
              <a:gd name="GluePoint8X" fmla="*/ 57449 w 68254"/>
              <a:gd name="GluePoint8Y" fmla="*/ 9173 h 8876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68254" h="88766">
                <a:moveTo>
                  <a:pt x="57449" y="9173"/>
                </a:moveTo>
                <a:cubicBezTo>
                  <a:pt x="51068" y="-865"/>
                  <a:pt x="41803" y="-2490"/>
                  <a:pt x="33512" y="3443"/>
                </a:cubicBezTo>
                <a:cubicBezTo>
                  <a:pt x="25018" y="29"/>
                  <a:pt x="15143" y="5353"/>
                  <a:pt x="8194" y="18683"/>
                </a:cubicBezTo>
                <a:cubicBezTo>
                  <a:pt x="-1479" y="37215"/>
                  <a:pt x="-3145" y="66395"/>
                  <a:pt x="6203" y="80984"/>
                </a:cubicBezTo>
                <a:cubicBezTo>
                  <a:pt x="9738" y="86276"/>
                  <a:pt x="15834" y="89234"/>
                  <a:pt x="22174" y="88706"/>
                </a:cubicBezTo>
                <a:cubicBezTo>
                  <a:pt x="27661" y="88702"/>
                  <a:pt x="33065" y="87625"/>
                  <a:pt x="38145" y="85536"/>
                </a:cubicBezTo>
                <a:cubicBezTo>
                  <a:pt x="56555" y="78221"/>
                  <a:pt x="56962" y="80984"/>
                  <a:pt x="63423" y="68630"/>
                </a:cubicBezTo>
                <a:cubicBezTo>
                  <a:pt x="73096" y="50098"/>
                  <a:pt x="66756" y="23763"/>
                  <a:pt x="57449" y="917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8" name="任意多边形: 形状 107"/>
          <p:cNvSpPr/>
          <p:nvPr/>
        </p:nvSpPr>
        <p:spPr>
          <a:xfrm>
            <a:off x="10008360" y="3688200"/>
            <a:ext cx="102600" cy="182520"/>
          </a:xfrm>
          <a:custGeom>
            <a:avLst/>
            <a:gdLst>
              <a:gd name="textAreaLeft" fmla="*/ 0 w 102600"/>
              <a:gd name="textAreaRight" fmla="*/ 102960 w 102600"/>
              <a:gd name="textAreaTop" fmla="*/ 0 h 182520"/>
              <a:gd name="textAreaBottom" fmla="*/ 182880 h 182520"/>
              <a:gd name="GluePoint1X" fmla="*/ 0 w 43284"/>
              <a:gd name="GluePoint1Y" fmla="*/ 12792 h 76881"/>
              <a:gd name="GluePoint2X" fmla="*/ 12192 w 43284"/>
              <a:gd name="GluePoint2Y" fmla="*/ 76881 h 76881"/>
              <a:gd name="GluePoint3X" fmla="*/ 42347 w 43284"/>
              <a:gd name="GluePoint3Y" fmla="*/ 31690 h 76881"/>
              <a:gd name="GluePoint4X" fmla="*/ 4755 w 43284"/>
              <a:gd name="GluePoint4Y" fmla="*/ 7631 h 76881"/>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43284" h="76881">
                <a:moveTo>
                  <a:pt x="0" y="12792"/>
                </a:moveTo>
                <a:cubicBezTo>
                  <a:pt x="7681" y="30389"/>
                  <a:pt x="10769" y="71476"/>
                  <a:pt x="12192" y="76881"/>
                </a:cubicBezTo>
                <a:cubicBezTo>
                  <a:pt x="12192" y="76881"/>
                  <a:pt x="49621" y="73711"/>
                  <a:pt x="42347" y="31690"/>
                </a:cubicBezTo>
                <a:cubicBezTo>
                  <a:pt x="33243" y="-20655"/>
                  <a:pt x="4755" y="7631"/>
                  <a:pt x="4755" y="763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09" name="任意多边形: 形状 108"/>
          <p:cNvSpPr/>
          <p:nvPr/>
        </p:nvSpPr>
        <p:spPr>
          <a:xfrm>
            <a:off x="9875520" y="3657600"/>
            <a:ext cx="220680" cy="112680"/>
          </a:xfrm>
          <a:custGeom>
            <a:avLst/>
            <a:gdLst>
              <a:gd name="textAreaLeft" fmla="*/ 0 w 220680"/>
              <a:gd name="textAreaRight" fmla="*/ 221040 w 220680"/>
              <a:gd name="textAreaTop" fmla="*/ 0 h 112680"/>
              <a:gd name="textAreaBottom" fmla="*/ 113040 h 112680"/>
              <a:gd name="GluePoint1X" fmla="*/ 69046 w 92901"/>
              <a:gd name="GluePoint1Y" fmla="*/ 32112 h 47352"/>
              <a:gd name="GluePoint2X" fmla="*/ 689 w 92901"/>
              <a:gd name="GluePoint2Y" fmla="*/ 47352 h 47352"/>
              <a:gd name="GluePoint3X" fmla="*/ 9752 w 92901"/>
              <a:gd name="GluePoint3Y" fmla="*/ 22359 h 47352"/>
              <a:gd name="GluePoint4X" fmla="*/ 44581 w 92901"/>
              <a:gd name="GluePoint4Y" fmla="*/ 1470 h 47352"/>
              <a:gd name="GluePoint5X" fmla="*/ 48197 w 92901"/>
              <a:gd name="GluePoint5Y" fmla="*/ 860 h 47352"/>
              <a:gd name="GluePoint6X" fmla="*/ 87943 w 92901"/>
              <a:gd name="GluePoint6Y" fmla="*/ 25935 h 47352"/>
              <a:gd name="GluePoint7X" fmla="*/ 92901 w 92901"/>
              <a:gd name="GluePoint7Y" fmla="*/ 37599 h 47352"/>
              <a:gd name="GluePoint8X" fmla="*/ 85708 w 92901"/>
              <a:gd name="GluePoint8Y" fmla="*/ 35648 h 47352"/>
              <a:gd name="GluePoint9X" fmla="*/ 69046 w 92901"/>
              <a:gd name="GluePoint9Y" fmla="*/ 32112 h 473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92901" h="47352">
                <a:moveTo>
                  <a:pt x="69046" y="32112"/>
                </a:moveTo>
                <a:cubicBezTo>
                  <a:pt x="48156" y="24797"/>
                  <a:pt x="30884" y="19067"/>
                  <a:pt x="689" y="47352"/>
                </a:cubicBezTo>
                <a:cubicBezTo>
                  <a:pt x="-1952" y="43004"/>
                  <a:pt x="3412" y="27601"/>
                  <a:pt x="9752" y="22359"/>
                </a:cubicBezTo>
                <a:cubicBezTo>
                  <a:pt x="23041" y="11427"/>
                  <a:pt x="29746" y="5574"/>
                  <a:pt x="44581" y="1470"/>
                </a:cubicBezTo>
                <a:lnTo>
                  <a:pt x="48197" y="860"/>
                </a:lnTo>
                <a:cubicBezTo>
                  <a:pt x="70021" y="-2757"/>
                  <a:pt x="82132" y="4924"/>
                  <a:pt x="87943" y="25935"/>
                </a:cubicBezTo>
                <a:cubicBezTo>
                  <a:pt x="88472" y="27764"/>
                  <a:pt x="92657" y="36054"/>
                  <a:pt x="92901" y="37599"/>
                </a:cubicBezTo>
                <a:lnTo>
                  <a:pt x="85708" y="35648"/>
                </a:lnTo>
                <a:cubicBezTo>
                  <a:pt x="87415" y="48084"/>
                  <a:pt x="81562" y="29715"/>
                  <a:pt x="69046" y="32112"/>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0" name="任意多边形: 形状 109"/>
          <p:cNvSpPr/>
          <p:nvPr/>
        </p:nvSpPr>
        <p:spPr>
          <a:xfrm>
            <a:off x="9921960" y="3830400"/>
            <a:ext cx="36360" cy="32040"/>
          </a:xfrm>
          <a:custGeom>
            <a:avLst/>
            <a:gdLst>
              <a:gd name="textAreaLeft" fmla="*/ 0 w 36360"/>
              <a:gd name="textAreaRight" fmla="*/ 36720 w 36360"/>
              <a:gd name="textAreaTop" fmla="*/ 0 h 32040"/>
              <a:gd name="textAreaBottom" fmla="*/ 32400 h 32040"/>
              <a:gd name="GluePoint1X" fmla="*/ 9022 w 15475"/>
              <a:gd name="GluePoint1Y" fmla="*/ 13533 h 13667"/>
              <a:gd name="GluePoint2X" fmla="*/ 9022 w 15475"/>
              <a:gd name="GluePoint2Y" fmla="*/ 13533 h 13667"/>
              <a:gd name="GluePoint3X" fmla="*/ 0 w 15475"/>
              <a:gd name="GluePoint3Y" fmla="*/ 0 h 13667"/>
              <a:gd name="GluePoint4X" fmla="*/ 15361 w 15475"/>
              <a:gd name="GluePoint4Y" fmla="*/ 3617 h 13667"/>
              <a:gd name="GluePoint5X" fmla="*/ 9022 w 15475"/>
              <a:gd name="GluePoint5Y" fmla="*/ 13533 h 1366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475" h="13667">
                <a:moveTo>
                  <a:pt x="9022" y="13533"/>
                </a:moveTo>
                <a:lnTo>
                  <a:pt x="9022" y="13533"/>
                </a:lnTo>
                <a:cubicBezTo>
                  <a:pt x="4958" y="12517"/>
                  <a:pt x="894" y="6462"/>
                  <a:pt x="0" y="0"/>
                </a:cubicBezTo>
                <a:lnTo>
                  <a:pt x="15361" y="3617"/>
                </a:lnTo>
                <a:cubicBezTo>
                  <a:pt x="16093" y="10079"/>
                  <a:pt x="13248" y="14509"/>
                  <a:pt x="9022" y="1353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12600" rIns="90000" bIns="-12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1" name="任意多边形: 形状 110"/>
          <p:cNvSpPr/>
          <p:nvPr/>
        </p:nvSpPr>
        <p:spPr>
          <a:xfrm>
            <a:off x="10015200" y="3797280"/>
            <a:ext cx="50400" cy="50400"/>
          </a:xfrm>
          <a:custGeom>
            <a:avLst/>
            <a:gdLst>
              <a:gd name="textAreaLeft" fmla="*/ 0 w 50400"/>
              <a:gd name="textAreaRight" fmla="*/ 50760 w 50400"/>
              <a:gd name="textAreaTop" fmla="*/ 0 h 50400"/>
              <a:gd name="textAreaBottom" fmla="*/ 50760 h 50400"/>
              <a:gd name="GluePoint1X" fmla="*/ 21378 w 21452"/>
              <a:gd name="GluePoint1Y" fmla="*/ 9457 h 21458"/>
              <a:gd name="GluePoint2X" fmla="*/ 11990 w 21452"/>
              <a:gd name="GluePoint2Y" fmla="*/ 21381 h 21458"/>
              <a:gd name="GluePoint3X" fmla="*/ 82 w 21452"/>
              <a:gd name="GluePoint3Y" fmla="*/ 12002 h 21458"/>
              <a:gd name="GluePoint4X" fmla="*/ 9470 w 21452"/>
              <a:gd name="GluePoint4Y" fmla="*/ 78 h 21458"/>
              <a:gd name="GluePoint5X" fmla="*/ 9511 w 21452"/>
              <a:gd name="GluePoint5Y" fmla="*/ 70 h 21458"/>
              <a:gd name="GluePoint6X" fmla="*/ 21378 w 21452"/>
              <a:gd name="GluePoint6Y" fmla="*/ 9457 h 2145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1452" h="21458">
                <a:moveTo>
                  <a:pt x="21378" y="9457"/>
                </a:moveTo>
                <a:cubicBezTo>
                  <a:pt x="22068" y="15342"/>
                  <a:pt x="17882" y="20682"/>
                  <a:pt x="11990" y="21381"/>
                </a:cubicBezTo>
                <a:cubicBezTo>
                  <a:pt x="6097" y="22084"/>
                  <a:pt x="773" y="17886"/>
                  <a:pt x="82" y="12002"/>
                </a:cubicBezTo>
                <a:cubicBezTo>
                  <a:pt x="-649" y="6117"/>
                  <a:pt x="3577" y="781"/>
                  <a:pt x="9470" y="78"/>
                </a:cubicBezTo>
                <a:cubicBezTo>
                  <a:pt x="9470" y="74"/>
                  <a:pt x="9511" y="74"/>
                  <a:pt x="9511" y="70"/>
                </a:cubicBezTo>
                <a:cubicBezTo>
                  <a:pt x="15363" y="-597"/>
                  <a:pt x="20687" y="3597"/>
                  <a:pt x="21378" y="9457"/>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2" name="任意多边形: 形状 111"/>
          <p:cNvSpPr/>
          <p:nvPr/>
        </p:nvSpPr>
        <p:spPr>
          <a:xfrm>
            <a:off x="10077480" y="4256280"/>
            <a:ext cx="188280" cy="515160"/>
          </a:xfrm>
          <a:custGeom>
            <a:avLst/>
            <a:gdLst>
              <a:gd name="textAreaLeft" fmla="*/ 0 w 188280"/>
              <a:gd name="textAreaRight" fmla="*/ 188640 w 188280"/>
              <a:gd name="textAreaTop" fmla="*/ 0 h 515160"/>
              <a:gd name="textAreaBottom" fmla="*/ 515520 h 515160"/>
              <a:gd name="GluePoint1X" fmla="*/ 76444 w 79226"/>
              <a:gd name="GluePoint1Y" fmla="*/ 169753 h 216451"/>
              <a:gd name="GluePoint2X" fmla="*/ 69901 w 79226"/>
              <a:gd name="GluePoint2Y" fmla="*/ 38080 h 216451"/>
              <a:gd name="GluePoint3X" fmla="*/ 61367 w 79226"/>
              <a:gd name="GluePoint3Y" fmla="*/ 0 h 216451"/>
              <a:gd name="GluePoint4X" fmla="*/ 0 w 79226"/>
              <a:gd name="GluePoint4Y" fmla="*/ 74290 h 216451"/>
              <a:gd name="GluePoint5X" fmla="*/ 12599 w 79226"/>
              <a:gd name="GluePoint5Y" fmla="*/ 214985 h 216451"/>
              <a:gd name="GluePoint6X" fmla="*/ 76444 w 79226"/>
              <a:gd name="GluePoint6Y" fmla="*/ 169753 h 2164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9226" h="216451">
                <a:moveTo>
                  <a:pt x="76444" y="169753"/>
                </a:moveTo>
                <a:cubicBezTo>
                  <a:pt x="72055" y="160609"/>
                  <a:pt x="67950" y="65999"/>
                  <a:pt x="69901" y="38080"/>
                </a:cubicBezTo>
                <a:cubicBezTo>
                  <a:pt x="71161" y="19792"/>
                  <a:pt x="53279" y="25034"/>
                  <a:pt x="61367" y="0"/>
                </a:cubicBezTo>
                <a:cubicBezTo>
                  <a:pt x="33243" y="50922"/>
                  <a:pt x="32106" y="69088"/>
                  <a:pt x="0" y="74290"/>
                </a:cubicBezTo>
                <a:cubicBezTo>
                  <a:pt x="48768" y="154066"/>
                  <a:pt x="10891" y="185928"/>
                  <a:pt x="12599" y="214985"/>
                </a:cubicBezTo>
                <a:cubicBezTo>
                  <a:pt x="88107" y="225064"/>
                  <a:pt x="81483" y="180238"/>
                  <a:pt x="76444" y="169753"/>
                </a:cubicBezTo>
                <a:close/>
              </a:path>
            </a:pathLst>
          </a:custGeom>
          <a:solidFill>
            <a:srgbClr val="5B78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3" name="任意多边形: 形状 112"/>
          <p:cNvSpPr/>
          <p:nvPr/>
        </p:nvSpPr>
        <p:spPr>
          <a:xfrm>
            <a:off x="9831240" y="4138920"/>
            <a:ext cx="491040" cy="506880"/>
          </a:xfrm>
          <a:custGeom>
            <a:avLst/>
            <a:gdLst>
              <a:gd name="textAreaLeft" fmla="*/ 0 w 491040"/>
              <a:gd name="textAreaRight" fmla="*/ 491400 w 491040"/>
              <a:gd name="textAreaTop" fmla="*/ 0 h 506880"/>
              <a:gd name="textAreaBottom" fmla="*/ 507240 h 506880"/>
              <a:gd name="GluePoint1X" fmla="*/ 206370 w 206391"/>
              <a:gd name="GluePoint1Y" fmla="*/ 0 h 213218"/>
              <a:gd name="GluePoint2X" fmla="*/ 165486 w 206391"/>
              <a:gd name="GluePoint2Y" fmla="*/ 204135 h 213218"/>
              <a:gd name="GluePoint3X" fmla="*/ 0 w 206391"/>
              <a:gd name="GluePoint3Y" fmla="*/ 132771 h 213218"/>
              <a:gd name="GluePoint4X" fmla="*/ 6503 w 206391"/>
              <a:gd name="GluePoint4Y" fmla="*/ 114849 h 213218"/>
              <a:gd name="GluePoint5X" fmla="*/ 120863 w 206391"/>
              <a:gd name="GluePoint5Y" fmla="*/ 141062 h 213218"/>
              <a:gd name="GluePoint6X" fmla="*/ 148417 w 206391"/>
              <a:gd name="GluePoint6Y" fmla="*/ 41 h 213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6391" h="213218">
                <a:moveTo>
                  <a:pt x="206370" y="0"/>
                </a:moveTo>
                <a:cubicBezTo>
                  <a:pt x="206370" y="0"/>
                  <a:pt x="208687" y="162885"/>
                  <a:pt x="165486" y="204135"/>
                </a:cubicBezTo>
                <a:cubicBezTo>
                  <a:pt x="122286" y="245384"/>
                  <a:pt x="0" y="132771"/>
                  <a:pt x="0" y="132771"/>
                </a:cubicBezTo>
                <a:lnTo>
                  <a:pt x="6503" y="114849"/>
                </a:lnTo>
                <a:lnTo>
                  <a:pt x="120863" y="141062"/>
                </a:lnTo>
                <a:lnTo>
                  <a:pt x="148417" y="41"/>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4" name="任意多边形: 形状 113"/>
          <p:cNvSpPr/>
          <p:nvPr/>
        </p:nvSpPr>
        <p:spPr>
          <a:xfrm>
            <a:off x="9933840" y="3897720"/>
            <a:ext cx="51840" cy="72720"/>
          </a:xfrm>
          <a:custGeom>
            <a:avLst/>
            <a:gdLst>
              <a:gd name="textAreaLeft" fmla="*/ 0 w 51840"/>
              <a:gd name="textAreaRight" fmla="*/ 52200 w 51840"/>
              <a:gd name="textAreaTop" fmla="*/ 0 h 72720"/>
              <a:gd name="textAreaBottom" fmla="*/ 73080 h 72720"/>
              <a:gd name="GluePoint1X" fmla="*/ 12697 w 21759"/>
              <a:gd name="GluePoint1Y" fmla="*/ 0 h 30642"/>
              <a:gd name="GluePoint2X" fmla="*/ 1439 w 21759"/>
              <a:gd name="GluePoint2Y" fmla="*/ 2194 h 30642"/>
              <a:gd name="GluePoint3X" fmla="*/ 5503 w 21759"/>
              <a:gd name="GluePoint3Y" fmla="*/ 30642 h 30642"/>
              <a:gd name="GluePoint4X" fmla="*/ 21759 w 21759"/>
              <a:gd name="GluePoint4Y" fmla="*/ 20076 h 30642"/>
              <a:gd name="GluePoint5X" fmla="*/ 12697 w 21759"/>
              <a:gd name="GluePoint5Y" fmla="*/ 0 h 3064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759" h="30642">
                <a:moveTo>
                  <a:pt x="12697" y="0"/>
                </a:moveTo>
                <a:lnTo>
                  <a:pt x="1439" y="2194"/>
                </a:lnTo>
                <a:cubicBezTo>
                  <a:pt x="1439" y="2194"/>
                  <a:pt x="-3722" y="23002"/>
                  <a:pt x="5503" y="30642"/>
                </a:cubicBezTo>
                <a:lnTo>
                  <a:pt x="21759" y="20076"/>
                </a:lnTo>
                <a:cubicBezTo>
                  <a:pt x="21759" y="20076"/>
                  <a:pt x="11355" y="10322"/>
                  <a:pt x="12697" y="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28080" rIns="90000" bIns="280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5" name="任意多边形: 形状 114"/>
          <p:cNvSpPr/>
          <p:nvPr/>
        </p:nvSpPr>
        <p:spPr>
          <a:xfrm>
            <a:off x="9985320" y="3900960"/>
            <a:ext cx="94320" cy="82080"/>
          </a:xfrm>
          <a:custGeom>
            <a:avLst/>
            <a:gdLst>
              <a:gd name="textAreaLeft" fmla="*/ 0 w 94320"/>
              <a:gd name="textAreaRight" fmla="*/ 94680 w 94320"/>
              <a:gd name="textAreaTop" fmla="*/ 0 h 82080"/>
              <a:gd name="textAreaBottom" fmla="*/ 82440 h 82080"/>
              <a:gd name="GluePoint1X" fmla="*/ 0 w 39664"/>
              <a:gd name="GluePoint1Y" fmla="*/ 18491 h 34747"/>
              <a:gd name="GluePoint2X" fmla="*/ 10282 w 39664"/>
              <a:gd name="GluePoint2Y" fmla="*/ 34747 h 34747"/>
              <a:gd name="GluePoint3X" fmla="*/ 39665 w 39664"/>
              <a:gd name="GluePoint3Y" fmla="*/ 6299 h 34747"/>
              <a:gd name="GluePoint4X" fmla="*/ 27473 w 39664"/>
              <a:gd name="GluePoint4Y" fmla="*/ 0 h 34747"/>
              <a:gd name="GluePoint5X" fmla="*/ 0 w 39664"/>
              <a:gd name="GluePoint5Y" fmla="*/ 18491 h 3474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9664" h="34747">
                <a:moveTo>
                  <a:pt x="0" y="18491"/>
                </a:moveTo>
                <a:lnTo>
                  <a:pt x="10282" y="34747"/>
                </a:lnTo>
                <a:cubicBezTo>
                  <a:pt x="10282" y="34747"/>
                  <a:pt x="39300" y="25034"/>
                  <a:pt x="39665" y="6299"/>
                </a:cubicBezTo>
                <a:lnTo>
                  <a:pt x="27473" y="0"/>
                </a:lnTo>
                <a:cubicBezTo>
                  <a:pt x="27473" y="0"/>
                  <a:pt x="13208" y="19954"/>
                  <a:pt x="0" y="18491"/>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7440" rIns="90000" bIns="374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6" name="任意多边形: 形状 115"/>
          <p:cNvSpPr/>
          <p:nvPr/>
        </p:nvSpPr>
        <p:spPr>
          <a:xfrm>
            <a:off x="10116720" y="4060080"/>
            <a:ext cx="285480" cy="348840"/>
          </a:xfrm>
          <a:custGeom>
            <a:avLst/>
            <a:gdLst>
              <a:gd name="textAreaLeft" fmla="*/ 0 w 285480"/>
              <a:gd name="textAreaRight" fmla="*/ 285840 w 285480"/>
              <a:gd name="textAreaTop" fmla="*/ 0 h 348840"/>
              <a:gd name="textAreaBottom" fmla="*/ 349200 h 348840"/>
              <a:gd name="GluePoint1X" fmla="*/ 80278 w 120086"/>
              <a:gd name="GluePoint1Y" fmla="*/ 0 h 146732"/>
              <a:gd name="GluePoint2X" fmla="*/ 119373 w 120086"/>
              <a:gd name="GluePoint2Y" fmla="*/ 96601 h 146732"/>
              <a:gd name="GluePoint3X" fmla="*/ 8467 w 120086"/>
              <a:gd name="GluePoint3Y" fmla="*/ 114523 h 146732"/>
              <a:gd name="GluePoint4X" fmla="*/ 16229 w 120086"/>
              <a:gd name="GluePoint4Y" fmla="*/ 12070 h 14673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20086" h="146732">
                <a:moveTo>
                  <a:pt x="80278" y="0"/>
                </a:moveTo>
                <a:cubicBezTo>
                  <a:pt x="80278" y="0"/>
                  <a:pt x="109376" y="57668"/>
                  <a:pt x="119373" y="96601"/>
                </a:cubicBezTo>
                <a:cubicBezTo>
                  <a:pt x="129371" y="135534"/>
                  <a:pt x="31306" y="177353"/>
                  <a:pt x="8467" y="114523"/>
                </a:cubicBezTo>
                <a:cubicBezTo>
                  <a:pt x="-14373" y="51694"/>
                  <a:pt x="16229" y="12070"/>
                  <a:pt x="16229" y="1207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7" name="任意多边形: 形状 116"/>
          <p:cNvSpPr/>
          <p:nvPr/>
        </p:nvSpPr>
        <p:spPr>
          <a:xfrm>
            <a:off x="9543960" y="4364280"/>
            <a:ext cx="175680" cy="165960"/>
          </a:xfrm>
          <a:custGeom>
            <a:avLst/>
            <a:gdLst>
              <a:gd name="textAreaLeft" fmla="*/ 0 w 175680"/>
              <a:gd name="textAreaRight" fmla="*/ 176040 w 175680"/>
              <a:gd name="textAreaTop" fmla="*/ 0 h 165960"/>
              <a:gd name="textAreaBottom" fmla="*/ 166320 h 165960"/>
              <a:gd name="GluePoint1X" fmla="*/ 1237 w 73820"/>
              <a:gd name="GluePoint1Y" fmla="*/ 21133 h 69989"/>
              <a:gd name="GluePoint2X" fmla="*/ 51224 w 73820"/>
              <a:gd name="GluePoint2Y" fmla="*/ 0 h 69989"/>
              <a:gd name="GluePoint3X" fmla="*/ 73820 w 73820"/>
              <a:gd name="GluePoint3Y" fmla="*/ 19467 h 69989"/>
              <a:gd name="GluePoint4X" fmla="*/ 55979 w 73820"/>
              <a:gd name="GluePoint4Y" fmla="*/ 54498 h 69989"/>
              <a:gd name="GluePoint5X" fmla="*/ 18834 w 73820"/>
              <a:gd name="GluePoint5Y" fmla="*/ 68153 h 69989"/>
              <a:gd name="GluePoint6X" fmla="*/ 1237 w 73820"/>
              <a:gd name="GluePoint6Y" fmla="*/ 21133 h 6998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3820" h="69989">
                <a:moveTo>
                  <a:pt x="1237" y="21133"/>
                </a:moveTo>
                <a:lnTo>
                  <a:pt x="51224" y="0"/>
                </a:lnTo>
                <a:lnTo>
                  <a:pt x="73820" y="19467"/>
                </a:lnTo>
                <a:lnTo>
                  <a:pt x="55979" y="54498"/>
                </a:lnTo>
                <a:cubicBezTo>
                  <a:pt x="52607" y="65187"/>
                  <a:pt x="33587" y="73924"/>
                  <a:pt x="18834" y="68153"/>
                </a:cubicBezTo>
                <a:cubicBezTo>
                  <a:pt x="2985" y="61935"/>
                  <a:pt x="-2786" y="28692"/>
                  <a:pt x="1237" y="2113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8" name="任意多边形: 形状 117"/>
          <p:cNvSpPr/>
          <p:nvPr/>
        </p:nvSpPr>
        <p:spPr>
          <a:xfrm>
            <a:off x="9651960" y="4354920"/>
            <a:ext cx="110880" cy="73800"/>
          </a:xfrm>
          <a:custGeom>
            <a:avLst/>
            <a:gdLst>
              <a:gd name="textAreaLeft" fmla="*/ 0 w 110880"/>
              <a:gd name="textAreaRight" fmla="*/ 111240 w 110880"/>
              <a:gd name="textAreaTop" fmla="*/ 0 h 73800"/>
              <a:gd name="textAreaBottom" fmla="*/ 74160 h 73800"/>
              <a:gd name="GluePoint1X" fmla="*/ 45999 w 46565"/>
              <a:gd name="GluePoint1Y" fmla="*/ 10970 h 31289"/>
              <a:gd name="GluePoint2X" fmla="*/ 45999 w 46565"/>
              <a:gd name="GluePoint2Y" fmla="*/ 10970 h 31289"/>
              <a:gd name="GluePoint3X" fmla="*/ 36773 w 46565"/>
              <a:gd name="GluePoint3Y" fmla="*/ 31290 h 31289"/>
              <a:gd name="GluePoint4X" fmla="*/ 8325 w 46565"/>
              <a:gd name="GluePoint4Y" fmla="*/ 29258 h 31289"/>
              <a:gd name="GluePoint5X" fmla="*/ 3855 w 46565"/>
              <a:gd name="GluePoint5Y" fmla="*/ 19260 h 31289"/>
              <a:gd name="GluePoint6X" fmla="*/ 3855 w 46565"/>
              <a:gd name="GluePoint6Y" fmla="*/ 19260 h 31289"/>
              <a:gd name="GluePoint7X" fmla="*/ 7675 w 46565"/>
              <a:gd name="GluePoint7Y" fmla="*/ 3776 h 31289"/>
              <a:gd name="GluePoint8X" fmla="*/ 27995 w 46565"/>
              <a:gd name="GluePoint8Y" fmla="*/ 363 h 31289"/>
              <a:gd name="GluePoint9X" fmla="*/ 36123 w 46565"/>
              <a:gd name="GluePoint9Y" fmla="*/ 363 h 31289"/>
              <a:gd name="GluePoint10X" fmla="*/ 45999 w 46565"/>
              <a:gd name="GluePoint10Y" fmla="*/ 10970 h 3128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46565" h="31289">
                <a:moveTo>
                  <a:pt x="45999" y="10970"/>
                </a:moveTo>
                <a:lnTo>
                  <a:pt x="45999" y="10970"/>
                </a:lnTo>
                <a:cubicBezTo>
                  <a:pt x="48153" y="20642"/>
                  <a:pt x="43967" y="29705"/>
                  <a:pt x="36773" y="31290"/>
                </a:cubicBezTo>
                <a:lnTo>
                  <a:pt x="8325" y="29258"/>
                </a:lnTo>
                <a:cubicBezTo>
                  <a:pt x="1091" y="30640"/>
                  <a:pt x="6009" y="28933"/>
                  <a:pt x="3855" y="19260"/>
                </a:cubicBezTo>
                <a:lnTo>
                  <a:pt x="3855" y="19260"/>
                </a:lnTo>
                <a:cubicBezTo>
                  <a:pt x="1741" y="9588"/>
                  <a:pt x="-5411" y="9710"/>
                  <a:pt x="7675" y="3776"/>
                </a:cubicBezTo>
                <a:lnTo>
                  <a:pt x="27995" y="363"/>
                </a:lnTo>
                <a:cubicBezTo>
                  <a:pt x="30677" y="-121"/>
                  <a:pt x="33441" y="-121"/>
                  <a:pt x="36123" y="363"/>
                </a:cubicBezTo>
                <a:cubicBezTo>
                  <a:pt x="41406" y="1135"/>
                  <a:pt x="44291" y="3370"/>
                  <a:pt x="45999" y="1097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9160" rIns="90000" bIns="291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19" name="任意多边形: 形状 118"/>
          <p:cNvSpPr/>
          <p:nvPr/>
        </p:nvSpPr>
        <p:spPr>
          <a:xfrm>
            <a:off x="9586080" y="3930480"/>
            <a:ext cx="317880" cy="385560"/>
          </a:xfrm>
          <a:custGeom>
            <a:avLst/>
            <a:gdLst>
              <a:gd name="textAreaLeft" fmla="*/ 0 w 317880"/>
              <a:gd name="textAreaRight" fmla="*/ 318240 w 317880"/>
              <a:gd name="textAreaTop" fmla="*/ 0 h 385560"/>
              <a:gd name="textAreaBottom" fmla="*/ 385920 h 385560"/>
              <a:gd name="GluePoint1X" fmla="*/ 133584 w 133584"/>
              <a:gd name="GluePoint1Y" fmla="*/ 88189 h 162139"/>
              <a:gd name="GluePoint2X" fmla="*/ 83963 w 133584"/>
              <a:gd name="GluePoint2Y" fmla="*/ 161341 h 162139"/>
              <a:gd name="GluePoint3X" fmla="*/ 122 w 133584"/>
              <a:gd name="GluePoint3Y" fmla="*/ 109728 h 162139"/>
              <a:gd name="GluePoint4X" fmla="*/ 103876 w 133584"/>
              <a:gd name="GluePoint4Y" fmla="*/ 0 h 16213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33584" h="162139">
                <a:moveTo>
                  <a:pt x="133584" y="88189"/>
                </a:moveTo>
                <a:cubicBezTo>
                  <a:pt x="133584" y="88189"/>
                  <a:pt x="124318" y="126146"/>
                  <a:pt x="83963" y="161341"/>
                </a:cubicBezTo>
                <a:cubicBezTo>
                  <a:pt x="64293" y="169469"/>
                  <a:pt x="-3251" y="112938"/>
                  <a:pt x="122" y="109728"/>
                </a:cubicBezTo>
                <a:cubicBezTo>
                  <a:pt x="53239" y="34706"/>
                  <a:pt x="64455" y="11135"/>
                  <a:pt x="103876" y="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0" name="任意多边形: 形状 119"/>
          <p:cNvSpPr/>
          <p:nvPr/>
        </p:nvSpPr>
        <p:spPr>
          <a:xfrm>
            <a:off x="9220680" y="5331600"/>
            <a:ext cx="236520" cy="202680"/>
          </a:xfrm>
          <a:custGeom>
            <a:avLst/>
            <a:gdLst>
              <a:gd name="textAreaLeft" fmla="*/ 0 w 236520"/>
              <a:gd name="textAreaRight" fmla="*/ 236880 w 236520"/>
              <a:gd name="textAreaTop" fmla="*/ 0 h 202680"/>
              <a:gd name="textAreaBottom" fmla="*/ 203040 h 202680"/>
              <a:gd name="GluePoint1X" fmla="*/ 13965 w 99449"/>
              <a:gd name="GluePoint1Y" fmla="*/ 60202 h 85307"/>
              <a:gd name="GluePoint2X" fmla="*/ 57775 w 99449"/>
              <a:gd name="GluePoint2Y" fmla="*/ 10093 h 85307"/>
              <a:gd name="GluePoint3X" fmla="*/ 84434 w 99449"/>
              <a:gd name="GluePoint3Y" fmla="*/ 1559 h 85307"/>
              <a:gd name="GluePoint4X" fmla="*/ 89840 w 99449"/>
              <a:gd name="GluePoint4Y" fmla="*/ 2128 h 85307"/>
              <a:gd name="GluePoint5X" fmla="*/ 97318 w 99449"/>
              <a:gd name="GluePoint5Y" fmla="*/ 18953 h 85307"/>
              <a:gd name="GluePoint6X" fmla="*/ 81956 w 99449"/>
              <a:gd name="GluePoint6Y" fmla="*/ 49026 h 85307"/>
              <a:gd name="GluePoint7X" fmla="*/ 36804 w 99449"/>
              <a:gd name="GluePoint7Y" fmla="*/ 78003 h 85307"/>
              <a:gd name="GluePoint8X" fmla="*/ 5308 w 99449"/>
              <a:gd name="GluePoint8Y" fmla="*/ 84058 h 85307"/>
              <a:gd name="GluePoint9X" fmla="*/ 3032 w 99449"/>
              <a:gd name="GluePoint9Y" fmla="*/ 83205 h 85307"/>
              <a:gd name="GluePoint10X" fmla="*/ 13965 w 99449"/>
              <a:gd name="GluePoint10Y" fmla="*/ 60202 h 853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99449" h="85307">
                <a:moveTo>
                  <a:pt x="13965" y="60202"/>
                </a:moveTo>
                <a:lnTo>
                  <a:pt x="57775" y="10093"/>
                </a:lnTo>
                <a:cubicBezTo>
                  <a:pt x="65618" y="4704"/>
                  <a:pt x="74925" y="1738"/>
                  <a:pt x="84434" y="1559"/>
                </a:cubicBezTo>
                <a:cubicBezTo>
                  <a:pt x="89230" y="1559"/>
                  <a:pt x="89514" y="-2302"/>
                  <a:pt x="89840" y="2128"/>
                </a:cubicBezTo>
                <a:lnTo>
                  <a:pt x="97318" y="18953"/>
                </a:lnTo>
                <a:cubicBezTo>
                  <a:pt x="103616" y="29763"/>
                  <a:pt x="95204" y="40289"/>
                  <a:pt x="81956" y="49026"/>
                </a:cubicBezTo>
                <a:lnTo>
                  <a:pt x="36804" y="78003"/>
                </a:lnTo>
                <a:cubicBezTo>
                  <a:pt x="27497" y="84383"/>
                  <a:pt x="13355" y="87106"/>
                  <a:pt x="5308" y="84058"/>
                </a:cubicBezTo>
                <a:lnTo>
                  <a:pt x="3032" y="83205"/>
                </a:lnTo>
                <a:cubicBezTo>
                  <a:pt x="-5015" y="80157"/>
                  <a:pt x="4455" y="69306"/>
                  <a:pt x="13965" y="60202"/>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1" name="任意多边形: 形状 120"/>
          <p:cNvSpPr/>
          <p:nvPr/>
        </p:nvSpPr>
        <p:spPr>
          <a:xfrm>
            <a:off x="9360000" y="5241240"/>
            <a:ext cx="75960" cy="134280"/>
          </a:xfrm>
          <a:custGeom>
            <a:avLst/>
            <a:gdLst>
              <a:gd name="textAreaLeft" fmla="*/ 0 w 75960"/>
              <a:gd name="textAreaRight" fmla="*/ 76320 w 75960"/>
              <a:gd name="textAreaTop" fmla="*/ 0 h 134280"/>
              <a:gd name="textAreaBottom" fmla="*/ 134640 h 134280"/>
              <a:gd name="GluePoint1X" fmla="*/ 31983 w 32023"/>
              <a:gd name="GluePoint1Y" fmla="*/ 43769 h 56442"/>
              <a:gd name="GluePoint2X" fmla="*/ 0 w 32023"/>
              <a:gd name="GluePoint2Y" fmla="*/ 48362 h 56442"/>
              <a:gd name="GluePoint3X" fmla="*/ 0 w 32023"/>
              <a:gd name="GluePoint3Y" fmla="*/ 4552 h 56442"/>
              <a:gd name="GluePoint4X" fmla="*/ 32024 w 32023"/>
              <a:gd name="GluePoint4Y" fmla="*/ 0 h 5644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2023" h="56442">
                <a:moveTo>
                  <a:pt x="31983" y="43769"/>
                </a:moveTo>
                <a:cubicBezTo>
                  <a:pt x="31983" y="57221"/>
                  <a:pt x="-81" y="61814"/>
                  <a:pt x="0" y="48362"/>
                </a:cubicBezTo>
                <a:lnTo>
                  <a:pt x="0" y="4552"/>
                </a:lnTo>
                <a:lnTo>
                  <a:pt x="32024"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2" name="任意多边形: 形状 121"/>
          <p:cNvSpPr/>
          <p:nvPr/>
        </p:nvSpPr>
        <p:spPr>
          <a:xfrm>
            <a:off x="9297000" y="4510440"/>
            <a:ext cx="554040" cy="801720"/>
          </a:xfrm>
          <a:custGeom>
            <a:avLst/>
            <a:gdLst>
              <a:gd name="textAreaLeft" fmla="*/ 0 w 554040"/>
              <a:gd name="textAreaRight" fmla="*/ 554400 w 554040"/>
              <a:gd name="textAreaTop" fmla="*/ 0 h 801720"/>
              <a:gd name="textAreaBottom" fmla="*/ 802080 h 801720"/>
              <a:gd name="GluePoint1X" fmla="*/ 232956 w 232955"/>
              <a:gd name="GluePoint1Y" fmla="*/ 62316 h 336721"/>
              <a:gd name="GluePoint2X" fmla="*/ 15573 w 232955"/>
              <a:gd name="GluePoint2Y" fmla="*/ 21026 h 336721"/>
              <a:gd name="GluePoint3X" fmla="*/ 12525 w 232955"/>
              <a:gd name="GluePoint3Y" fmla="*/ 327532 h 336721"/>
              <a:gd name="GluePoint4X" fmla="*/ 68527 w 232955"/>
              <a:gd name="GluePoint4Y" fmla="*/ 323468 h 336721"/>
              <a:gd name="GluePoint5X" fmla="*/ 89416 w 232955"/>
              <a:gd name="GluePoint5Y" fmla="*/ 144002 h 336721"/>
              <a:gd name="GluePoint6X" fmla="*/ 158179 w 232955"/>
              <a:gd name="GluePoint6Y" fmla="*/ 172410 h 3367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32955" h="336721">
                <a:moveTo>
                  <a:pt x="232956" y="62316"/>
                </a:moveTo>
                <a:cubicBezTo>
                  <a:pt x="232956" y="62316"/>
                  <a:pt x="78281" y="-43917"/>
                  <a:pt x="15573" y="21026"/>
                </a:cubicBezTo>
                <a:cubicBezTo>
                  <a:pt x="-17589" y="55407"/>
                  <a:pt x="12525" y="327532"/>
                  <a:pt x="12525" y="327532"/>
                </a:cubicBezTo>
                <a:cubicBezTo>
                  <a:pt x="12525" y="327532"/>
                  <a:pt x="39388" y="350697"/>
                  <a:pt x="68527" y="323468"/>
                </a:cubicBezTo>
                <a:cubicBezTo>
                  <a:pt x="68527" y="323468"/>
                  <a:pt x="108151" y="173426"/>
                  <a:pt x="89416" y="144002"/>
                </a:cubicBezTo>
                <a:lnTo>
                  <a:pt x="158179" y="172410"/>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3" name="任意多边形: 形状 122"/>
          <p:cNvSpPr/>
          <p:nvPr/>
        </p:nvSpPr>
        <p:spPr>
          <a:xfrm>
            <a:off x="9427680" y="4643640"/>
            <a:ext cx="423720" cy="658080"/>
          </a:xfrm>
          <a:custGeom>
            <a:avLst/>
            <a:gdLst>
              <a:gd name="textAreaLeft" fmla="*/ 0 w 423720"/>
              <a:gd name="textAreaRight" fmla="*/ 424080 w 423720"/>
              <a:gd name="textAreaTop" fmla="*/ 0 h 658080"/>
              <a:gd name="textAreaBottom" fmla="*/ 658440 h 658080"/>
              <a:gd name="GluePoint1X" fmla="*/ 178206 w 178205"/>
              <a:gd name="GluePoint1Y" fmla="*/ 6233 h 276691"/>
              <a:gd name="GluePoint2X" fmla="*/ 142484 w 178205"/>
              <a:gd name="GluePoint2Y" fmla="*/ 9524 h 276691"/>
              <a:gd name="GluePoint3X" fmla="*/ 52507 w 178205"/>
              <a:gd name="GluePoint3Y" fmla="*/ 12532 h 276691"/>
              <a:gd name="GluePoint4X" fmla="*/ 15403 w 178205"/>
              <a:gd name="GluePoint4Y" fmla="*/ 81620 h 276691"/>
              <a:gd name="GluePoint5X" fmla="*/ 0 w 178205"/>
              <a:gd name="GluePoint5Y" fmla="*/ 276692 h 276691"/>
              <a:gd name="GluePoint6X" fmla="*/ 13777 w 178205"/>
              <a:gd name="GluePoint6Y" fmla="*/ 267467 h 276691"/>
              <a:gd name="GluePoint7X" fmla="*/ 34666 w 178205"/>
              <a:gd name="GluePoint7Y" fmla="*/ 88000 h 276691"/>
              <a:gd name="GluePoint8X" fmla="*/ 103429 w 178205"/>
              <a:gd name="GluePoint8Y" fmla="*/ 116326 h 27669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78205" h="276691">
                <a:moveTo>
                  <a:pt x="178206" y="6233"/>
                </a:moveTo>
                <a:cubicBezTo>
                  <a:pt x="178206" y="6233"/>
                  <a:pt x="171501" y="24236"/>
                  <a:pt x="142484" y="9524"/>
                </a:cubicBezTo>
                <a:cubicBezTo>
                  <a:pt x="110500" y="-6732"/>
                  <a:pt x="72867" y="218"/>
                  <a:pt x="52507" y="12532"/>
                </a:cubicBezTo>
                <a:cubicBezTo>
                  <a:pt x="28692" y="27288"/>
                  <a:pt x="14548" y="53619"/>
                  <a:pt x="15403" y="81620"/>
                </a:cubicBezTo>
                <a:cubicBezTo>
                  <a:pt x="16825" y="143027"/>
                  <a:pt x="9509" y="209189"/>
                  <a:pt x="0" y="276692"/>
                </a:cubicBezTo>
                <a:cubicBezTo>
                  <a:pt x="5121" y="274497"/>
                  <a:pt x="9794" y="271368"/>
                  <a:pt x="13777" y="267467"/>
                </a:cubicBezTo>
                <a:cubicBezTo>
                  <a:pt x="13777" y="267467"/>
                  <a:pt x="53401" y="117424"/>
                  <a:pt x="34666" y="88000"/>
                </a:cubicBezTo>
                <a:lnTo>
                  <a:pt x="103429" y="116326"/>
                </a:lnTo>
                <a:close/>
              </a:path>
            </a:pathLst>
          </a:custGeom>
          <a:solidFill>
            <a:srgbClr val="1E2F59"/>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4" name="任意多边形: 形状 123"/>
          <p:cNvSpPr/>
          <p:nvPr/>
        </p:nvSpPr>
        <p:spPr>
          <a:xfrm>
            <a:off x="9399240" y="5400000"/>
            <a:ext cx="244080" cy="178560"/>
          </a:xfrm>
          <a:custGeom>
            <a:avLst/>
            <a:gdLst>
              <a:gd name="textAreaLeft" fmla="*/ 0 w 244080"/>
              <a:gd name="textAreaRight" fmla="*/ 244440 w 244080"/>
              <a:gd name="textAreaTop" fmla="*/ 0 h 178560"/>
              <a:gd name="textAreaBottom" fmla="*/ 178920 h 178560"/>
              <a:gd name="GluePoint1X" fmla="*/ 15939 w 102796"/>
              <a:gd name="GluePoint1Y" fmla="*/ 49801 h 75155"/>
              <a:gd name="GluePoint2X" fmla="*/ 64707 w 102796"/>
              <a:gd name="GluePoint2Y" fmla="*/ 5747 h 75155"/>
              <a:gd name="GluePoint3X" fmla="*/ 91489 w 102796"/>
              <a:gd name="GluePoint3Y" fmla="*/ 911 h 75155"/>
              <a:gd name="GluePoint4X" fmla="*/ 96650 w 102796"/>
              <a:gd name="GluePoint4Y" fmla="*/ 2252 h 75155"/>
              <a:gd name="GluePoint5X" fmla="*/ 101609 w 102796"/>
              <a:gd name="GluePoint5Y" fmla="*/ 20134 h 75155"/>
              <a:gd name="GluePoint6X" fmla="*/ 82873 w 102796"/>
              <a:gd name="GluePoint6Y" fmla="*/ 48094 h 75155"/>
              <a:gd name="GluePoint7X" fmla="*/ 35650 w 102796"/>
              <a:gd name="GluePoint7Y" fmla="*/ 70812 h 75155"/>
              <a:gd name="GluePoint8X" fmla="*/ 4560 w 102796"/>
              <a:gd name="GluePoint8Y" fmla="*/ 72437 h 75155"/>
              <a:gd name="GluePoint9X" fmla="*/ 2487 w 102796"/>
              <a:gd name="GluePoint9Y" fmla="*/ 71259 h 75155"/>
              <a:gd name="GluePoint10X" fmla="*/ 15939 w 102796"/>
              <a:gd name="GluePoint10Y" fmla="*/ 49801 h 751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102796" h="75155">
                <a:moveTo>
                  <a:pt x="15939" y="49801"/>
                </a:moveTo>
                <a:lnTo>
                  <a:pt x="64707" y="5747"/>
                </a:lnTo>
                <a:cubicBezTo>
                  <a:pt x="72957" y="1464"/>
                  <a:pt x="82264" y="-223"/>
                  <a:pt x="91489" y="911"/>
                </a:cubicBezTo>
                <a:cubicBezTo>
                  <a:pt x="96163" y="1439"/>
                  <a:pt x="96894" y="-2218"/>
                  <a:pt x="96650" y="2252"/>
                </a:cubicBezTo>
                <a:lnTo>
                  <a:pt x="101609" y="20134"/>
                </a:lnTo>
                <a:cubicBezTo>
                  <a:pt x="106241" y="31879"/>
                  <a:pt x="96772" y="41185"/>
                  <a:pt x="82873" y="48094"/>
                </a:cubicBezTo>
                <a:lnTo>
                  <a:pt x="35650" y="70812"/>
                </a:lnTo>
                <a:cubicBezTo>
                  <a:pt x="25896" y="75892"/>
                  <a:pt x="11875" y="76623"/>
                  <a:pt x="4560" y="72437"/>
                </a:cubicBezTo>
                <a:lnTo>
                  <a:pt x="2487" y="71259"/>
                </a:lnTo>
                <a:cubicBezTo>
                  <a:pt x="-4950" y="67073"/>
                  <a:pt x="5698" y="57563"/>
                  <a:pt x="15939" y="4980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5" name="任意多边形: 形状 124"/>
          <p:cNvSpPr/>
          <p:nvPr/>
        </p:nvSpPr>
        <p:spPr>
          <a:xfrm>
            <a:off x="9554040" y="5310000"/>
            <a:ext cx="88560" cy="127800"/>
          </a:xfrm>
          <a:custGeom>
            <a:avLst/>
            <a:gdLst>
              <a:gd name="textAreaLeft" fmla="*/ 0 w 88560"/>
              <a:gd name="textAreaRight" fmla="*/ 88920 w 88560"/>
              <a:gd name="textAreaTop" fmla="*/ 0 h 127800"/>
              <a:gd name="textAreaBottom" fmla="*/ 128160 h 127800"/>
              <a:gd name="GluePoint1X" fmla="*/ 31492 w 37425"/>
              <a:gd name="GluePoint1Y" fmla="*/ 43810 h 53959"/>
              <a:gd name="GluePoint2X" fmla="*/ 77 w 37425"/>
              <a:gd name="GluePoint2Y" fmla="*/ 43810 h 53959"/>
              <a:gd name="GluePoint3X" fmla="*/ 6011 w 37425"/>
              <a:gd name="GluePoint3Y" fmla="*/ 0 h 53959"/>
              <a:gd name="GluePoint4X" fmla="*/ 37426 w 37425"/>
              <a:gd name="GluePoint4Y" fmla="*/ 0 h 5395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7425" h="53959">
                <a:moveTo>
                  <a:pt x="31492" y="43810"/>
                </a:moveTo>
                <a:cubicBezTo>
                  <a:pt x="29663" y="57303"/>
                  <a:pt x="-1752" y="57384"/>
                  <a:pt x="77" y="43810"/>
                </a:cubicBezTo>
                <a:lnTo>
                  <a:pt x="6011" y="0"/>
                </a:lnTo>
                <a:lnTo>
                  <a:pt x="37426"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6" name="任意多边形: 形状 125"/>
          <p:cNvSpPr/>
          <p:nvPr/>
        </p:nvSpPr>
        <p:spPr>
          <a:xfrm>
            <a:off x="9520560" y="4617720"/>
            <a:ext cx="606600" cy="766080"/>
          </a:xfrm>
          <a:custGeom>
            <a:avLst/>
            <a:gdLst>
              <a:gd name="textAreaLeft" fmla="*/ 0 w 606600"/>
              <a:gd name="textAreaRight" fmla="*/ 606960 w 606600"/>
              <a:gd name="textAreaTop" fmla="*/ 0 h 766080"/>
              <a:gd name="textAreaBottom" fmla="*/ 766440 h 766080"/>
              <a:gd name="GluePoint1X" fmla="*/ 254935 w 254934"/>
              <a:gd name="GluePoint1Y" fmla="*/ 66325 h 321809"/>
              <a:gd name="GluePoint2X" fmla="*/ 33894 w 254934"/>
              <a:gd name="GluePoint2Y" fmla="*/ 20402 h 321809"/>
              <a:gd name="GluePoint3X" fmla="*/ 0 w 254934"/>
              <a:gd name="GluePoint3Y" fmla="*/ 306142 h 321809"/>
              <a:gd name="GluePoint4X" fmla="*/ 57750 w 254934"/>
              <a:gd name="GluePoint4Y" fmla="*/ 310856 h 321809"/>
              <a:gd name="GluePoint5X" fmla="*/ 107696 w 254934"/>
              <a:gd name="GluePoint5Y" fmla="*/ 143541 h 321809"/>
              <a:gd name="GluePoint6X" fmla="*/ 176338 w 254934"/>
              <a:gd name="GluePoint6Y" fmla="*/ 171623 h 3218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54934" h="321809">
                <a:moveTo>
                  <a:pt x="254935" y="66325"/>
                </a:moveTo>
                <a:cubicBezTo>
                  <a:pt x="254935" y="66325"/>
                  <a:pt x="96439" y="-44541"/>
                  <a:pt x="33894" y="20402"/>
                </a:cubicBezTo>
                <a:cubicBezTo>
                  <a:pt x="732" y="54783"/>
                  <a:pt x="0" y="306142"/>
                  <a:pt x="0" y="306142"/>
                </a:cubicBezTo>
                <a:cubicBezTo>
                  <a:pt x="0" y="306142"/>
                  <a:pt x="28448" y="338003"/>
                  <a:pt x="57750" y="310856"/>
                </a:cubicBezTo>
                <a:cubicBezTo>
                  <a:pt x="57750" y="310856"/>
                  <a:pt x="126472" y="172964"/>
                  <a:pt x="107696" y="143541"/>
                </a:cubicBezTo>
                <a:lnTo>
                  <a:pt x="176338" y="171623"/>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7" name="任意多边形: 形状 126"/>
          <p:cNvSpPr/>
          <p:nvPr/>
        </p:nvSpPr>
        <p:spPr>
          <a:xfrm>
            <a:off x="9583560" y="4355640"/>
            <a:ext cx="99360" cy="91080"/>
          </a:xfrm>
          <a:custGeom>
            <a:avLst/>
            <a:gdLst>
              <a:gd name="textAreaLeft" fmla="*/ 0 w 99360"/>
              <a:gd name="textAreaRight" fmla="*/ 99720 w 99360"/>
              <a:gd name="textAreaTop" fmla="*/ 0 h 91080"/>
              <a:gd name="textAreaBottom" fmla="*/ 91440 h 91080"/>
              <a:gd name="GluePoint1X" fmla="*/ 41940 w 41940"/>
              <a:gd name="GluePoint1Y" fmla="*/ 0 h 38404"/>
              <a:gd name="GluePoint2X" fmla="*/ 0 w 41940"/>
              <a:gd name="GluePoint2Y" fmla="*/ 38405 h 38404"/>
            </a:gdLst>
            <a:ahLst/>
            <a:cxnLst>
              <a:cxn ang="0">
                <a:pos x="GluePoint1X" y="GluePoint1Y"/>
              </a:cxn>
              <a:cxn ang="0">
                <a:pos x="GluePoint2X" y="GluePoint2Y"/>
              </a:cxn>
            </a:cxnLst>
            <a:rect l="textAreaLeft" t="textAreaTop" r="textAreaRight" b="textAreaBottom"/>
            <a:pathLst>
              <a:path w="41940" h="38404">
                <a:moveTo>
                  <a:pt x="41940" y="0"/>
                </a:moveTo>
                <a:lnTo>
                  <a:pt x="0" y="38405"/>
                </a:lnTo>
              </a:path>
            </a:pathLst>
          </a:custGeom>
          <a:noFill/>
          <a:ln w="7559" cap="rnd">
            <a:solidFill>
              <a:srgbClr val="BA4141"/>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8" name="任意多边形: 形状 127"/>
          <p:cNvSpPr/>
          <p:nvPr/>
        </p:nvSpPr>
        <p:spPr>
          <a:xfrm>
            <a:off x="9670320" y="4245480"/>
            <a:ext cx="152640" cy="240840"/>
          </a:xfrm>
          <a:custGeom>
            <a:avLst/>
            <a:gdLst>
              <a:gd name="textAreaLeft" fmla="*/ 0 w 152640"/>
              <a:gd name="textAreaRight" fmla="*/ 153000 w 152640"/>
              <a:gd name="textAreaTop" fmla="*/ 0 h 240840"/>
              <a:gd name="textAreaBottom" fmla="*/ 241200 h 240840"/>
              <a:gd name="GluePoint1X" fmla="*/ 51777 w 64168"/>
              <a:gd name="GluePoint1Y" fmla="*/ 100887 h 101271"/>
              <a:gd name="GluePoint2X" fmla="*/ 28409 w 64168"/>
              <a:gd name="GluePoint2Y" fmla="*/ 95604 h 101271"/>
              <a:gd name="GluePoint3X" fmla="*/ 11543 w 64168"/>
              <a:gd name="GluePoint3Y" fmla="*/ 78210 h 101271"/>
              <a:gd name="GluePoint4X" fmla="*/ 204 w 64168"/>
              <a:gd name="GluePoint4Y" fmla="*/ 11195 h 101271"/>
              <a:gd name="GluePoint5X" fmla="*/ 12396 w 64168"/>
              <a:gd name="GluePoint5Y" fmla="*/ 384 h 101271"/>
              <a:gd name="GluePoint6X" fmla="*/ 35805 w 64168"/>
              <a:gd name="GluePoint6Y" fmla="*/ 5668 h 101271"/>
              <a:gd name="GluePoint7X" fmla="*/ 52671 w 64168"/>
              <a:gd name="GluePoint7Y" fmla="*/ 23061 h 101271"/>
              <a:gd name="GluePoint8X" fmla="*/ 64009 w 64168"/>
              <a:gd name="GluePoint8Y" fmla="*/ 89996 h 101271"/>
              <a:gd name="GluePoint9X" fmla="*/ 51777 w 64168"/>
              <a:gd name="GluePoint9Y" fmla="*/ 100887 h 1012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4168" h="101271">
                <a:moveTo>
                  <a:pt x="51777" y="100887"/>
                </a:moveTo>
                <a:lnTo>
                  <a:pt x="28409" y="95604"/>
                </a:lnTo>
                <a:cubicBezTo>
                  <a:pt x="19996" y="93361"/>
                  <a:pt x="13534" y="86675"/>
                  <a:pt x="11543" y="78210"/>
                </a:cubicBezTo>
                <a:lnTo>
                  <a:pt x="204" y="11195"/>
                </a:lnTo>
                <a:cubicBezTo>
                  <a:pt x="-1137" y="3432"/>
                  <a:pt x="4268" y="-1444"/>
                  <a:pt x="12396" y="384"/>
                </a:cubicBezTo>
                <a:lnTo>
                  <a:pt x="35805" y="5668"/>
                </a:lnTo>
                <a:cubicBezTo>
                  <a:pt x="44217" y="7911"/>
                  <a:pt x="50679" y="14596"/>
                  <a:pt x="52671" y="23061"/>
                </a:cubicBezTo>
                <a:lnTo>
                  <a:pt x="64009" y="89996"/>
                </a:lnTo>
                <a:cubicBezTo>
                  <a:pt x="65187" y="97839"/>
                  <a:pt x="59742" y="102716"/>
                  <a:pt x="51777" y="10088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29" name="任意多边形: 形状 128"/>
          <p:cNvSpPr/>
          <p:nvPr/>
        </p:nvSpPr>
        <p:spPr>
          <a:xfrm>
            <a:off x="9772560" y="4395600"/>
            <a:ext cx="91800" cy="61200"/>
          </a:xfrm>
          <a:custGeom>
            <a:avLst/>
            <a:gdLst>
              <a:gd name="textAreaLeft" fmla="*/ 0 w 91800"/>
              <a:gd name="textAreaRight" fmla="*/ 92160 w 91800"/>
              <a:gd name="textAreaTop" fmla="*/ 0 h 61200"/>
              <a:gd name="textAreaBottom" fmla="*/ 61560 h 61200"/>
              <a:gd name="GluePoint1X" fmla="*/ 191 w 38624"/>
              <a:gd name="GluePoint1Y" fmla="*/ 8108 h 25766"/>
              <a:gd name="GluePoint2X" fmla="*/ 191 w 38624"/>
              <a:gd name="GluePoint2Y" fmla="*/ 8108 h 25766"/>
              <a:gd name="GluePoint3X" fmla="*/ 8075 w 38624"/>
              <a:gd name="GluePoint3Y" fmla="*/ 20828 h 25766"/>
              <a:gd name="GluePoint4X" fmla="*/ 26770 w 38624"/>
              <a:gd name="GluePoint4Y" fmla="*/ 25502 h 25766"/>
              <a:gd name="GluePoint5X" fmla="*/ 38272 w 38624"/>
              <a:gd name="GluePoint5Y" fmla="*/ 18439 h 25766"/>
              <a:gd name="GluePoint6X" fmla="*/ 38433 w 38624"/>
              <a:gd name="GluePoint6Y" fmla="*/ 17658 h 25766"/>
              <a:gd name="GluePoint7X" fmla="*/ 38433 w 38624"/>
              <a:gd name="GluePoint7Y" fmla="*/ 17658 h 25766"/>
              <a:gd name="GluePoint8X" fmla="*/ 30549 w 38624"/>
              <a:gd name="GluePoint8Y" fmla="*/ 4938 h 25766"/>
              <a:gd name="GluePoint9X" fmla="*/ 11856 w 38624"/>
              <a:gd name="GluePoint9Y" fmla="*/ 264 h 25766"/>
              <a:gd name="GluePoint10X" fmla="*/ 354 w 38624"/>
              <a:gd name="GluePoint10Y" fmla="*/ 7328 h 25766"/>
              <a:gd name="GluePoint11X" fmla="*/ 191 w 38624"/>
              <a:gd name="GluePoint11Y" fmla="*/ 8108 h 2576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8624" h="25766">
                <a:moveTo>
                  <a:pt x="191" y="8108"/>
                </a:moveTo>
                <a:lnTo>
                  <a:pt x="191" y="8108"/>
                </a:lnTo>
                <a:cubicBezTo>
                  <a:pt x="-865" y="13745"/>
                  <a:pt x="2549" y="19247"/>
                  <a:pt x="8075" y="20828"/>
                </a:cubicBezTo>
                <a:lnTo>
                  <a:pt x="26770" y="25502"/>
                </a:lnTo>
                <a:cubicBezTo>
                  <a:pt x="31891" y="26729"/>
                  <a:pt x="37052" y="23567"/>
                  <a:pt x="38272" y="18439"/>
                </a:cubicBezTo>
                <a:cubicBezTo>
                  <a:pt x="38352" y="18179"/>
                  <a:pt x="38393" y="17918"/>
                  <a:pt x="38433" y="17658"/>
                </a:cubicBezTo>
                <a:lnTo>
                  <a:pt x="38433" y="17658"/>
                </a:lnTo>
                <a:cubicBezTo>
                  <a:pt x="39490" y="12022"/>
                  <a:pt x="36077" y="6515"/>
                  <a:pt x="30549" y="4938"/>
                </a:cubicBezTo>
                <a:lnTo>
                  <a:pt x="11856" y="264"/>
                </a:lnTo>
                <a:cubicBezTo>
                  <a:pt x="6735" y="-963"/>
                  <a:pt x="1574" y="2199"/>
                  <a:pt x="354" y="7328"/>
                </a:cubicBezTo>
                <a:cubicBezTo>
                  <a:pt x="273" y="7588"/>
                  <a:pt x="232" y="7848"/>
                  <a:pt x="191" y="810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16560" rIns="90000" bIns="165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0" name="任意多边形: 形状 129"/>
          <p:cNvSpPr/>
          <p:nvPr/>
        </p:nvSpPr>
        <p:spPr>
          <a:xfrm>
            <a:off x="9770040" y="4069080"/>
            <a:ext cx="42840" cy="151920"/>
          </a:xfrm>
          <a:custGeom>
            <a:avLst/>
            <a:gdLst>
              <a:gd name="textAreaLeft" fmla="*/ 0 w 42840"/>
              <a:gd name="textAreaRight" fmla="*/ 43200 w 42840"/>
              <a:gd name="textAreaTop" fmla="*/ 0 h 151920"/>
              <a:gd name="textAreaBottom" fmla="*/ 152280 h 151920"/>
              <a:gd name="GluePoint1X" fmla="*/ 295 w 18257"/>
              <a:gd name="GluePoint1Y" fmla="*/ 63886 h 63886"/>
              <a:gd name="GluePoint2X" fmla="*/ 18258 w 18257"/>
              <a:gd name="GluePoint2Y" fmla="*/ 0 h 63886"/>
            </a:gdLst>
            <a:ahLst/>
            <a:cxnLst>
              <a:cxn ang="0">
                <a:pos x="GluePoint1X" y="GluePoint1Y"/>
              </a:cxn>
              <a:cxn ang="0">
                <a:pos x="GluePoint2X" y="GluePoint2Y"/>
              </a:cxn>
            </a:cxnLst>
            <a:rect l="textAreaLeft" t="textAreaTop" r="textAreaRight" b="textAreaBottom"/>
            <a:pathLst>
              <a:path w="18257" h="63886">
                <a:moveTo>
                  <a:pt x="295" y="63886"/>
                </a:moveTo>
                <a:cubicBezTo>
                  <a:pt x="-2712" y="62870"/>
                  <a:pt x="18258" y="0"/>
                  <a:pt x="18258" y="0"/>
                </a:cubicBezTo>
              </a:path>
            </a:pathLst>
          </a:custGeom>
          <a:noFill/>
          <a:ln w="7559" cap="rnd">
            <a:solidFill>
              <a:srgbClr val="5B78C7"/>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1" name="任意多边形: 形状 130"/>
          <p:cNvSpPr/>
          <p:nvPr/>
        </p:nvSpPr>
        <p:spPr>
          <a:xfrm>
            <a:off x="10127520" y="4154040"/>
            <a:ext cx="16200" cy="120960"/>
          </a:xfrm>
          <a:custGeom>
            <a:avLst/>
            <a:gdLst>
              <a:gd name="textAreaLeft" fmla="*/ 0 w 16200"/>
              <a:gd name="textAreaRight" fmla="*/ 16560 w 16200"/>
              <a:gd name="textAreaTop" fmla="*/ 0 h 120960"/>
              <a:gd name="textAreaBottom" fmla="*/ 121320 h 120960"/>
              <a:gd name="GluePoint1X" fmla="*/ 6991 w 6990"/>
              <a:gd name="GluePoint1Y" fmla="*/ 50922 h 50921"/>
              <a:gd name="GluePoint2X" fmla="*/ 0 w 6990"/>
              <a:gd name="GluePoint2Y" fmla="*/ 0 h 50921"/>
            </a:gdLst>
            <a:ahLst/>
            <a:cxnLst>
              <a:cxn ang="0">
                <a:pos x="GluePoint1X" y="GluePoint1Y"/>
              </a:cxn>
              <a:cxn ang="0">
                <a:pos x="GluePoint2X" y="GluePoint2Y"/>
              </a:cxn>
            </a:cxnLst>
            <a:rect l="textAreaLeft" t="textAreaTop" r="textAreaRight" b="textAreaBottom"/>
            <a:pathLst>
              <a:path w="6990" h="50921">
                <a:moveTo>
                  <a:pt x="6991" y="50922"/>
                </a:moveTo>
                <a:lnTo>
                  <a:pt x="0" y="0"/>
                </a:lnTo>
              </a:path>
            </a:pathLst>
          </a:custGeom>
          <a:noFill/>
          <a:ln w="7559" cap="rnd">
            <a:solidFill>
              <a:srgbClr val="5B78C7"/>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2" name="任意多边形: 形状 131"/>
          <p:cNvSpPr/>
          <p:nvPr/>
        </p:nvSpPr>
        <p:spPr>
          <a:xfrm>
            <a:off x="9675360" y="2901960"/>
            <a:ext cx="485280" cy="608760"/>
          </a:xfrm>
          <a:custGeom>
            <a:avLst/>
            <a:gdLst>
              <a:gd name="textAreaLeft" fmla="*/ 0 w 485280"/>
              <a:gd name="textAreaRight" fmla="*/ 485640 w 485280"/>
              <a:gd name="textAreaTop" fmla="*/ 0 h 608760"/>
              <a:gd name="textAreaBottom" fmla="*/ 609120 h 608760"/>
              <a:gd name="GluePoint1X" fmla="*/ 204053 w 204053"/>
              <a:gd name="GluePoint1Y" fmla="*/ 154107 h 255827"/>
              <a:gd name="GluePoint2X" fmla="*/ 27148 w 204053"/>
              <a:gd name="GluePoint2Y" fmla="*/ 254610 h 255827"/>
              <a:gd name="GluePoint3X" fmla="*/ 0 w 204053"/>
              <a:gd name="GluePoint3Y" fmla="*/ 236606 h 255827"/>
              <a:gd name="GluePoint4X" fmla="*/ 14631 w 204053"/>
              <a:gd name="GluePoint4Y" fmla="*/ 0 h 25582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04053" h="255827">
                <a:moveTo>
                  <a:pt x="204053" y="154107"/>
                </a:moveTo>
                <a:lnTo>
                  <a:pt x="27148" y="254610"/>
                </a:lnTo>
                <a:cubicBezTo>
                  <a:pt x="17313" y="259527"/>
                  <a:pt x="1057" y="248757"/>
                  <a:pt x="0" y="236606"/>
                </a:cubicBezTo>
                <a:lnTo>
                  <a:pt x="14631" y="0"/>
                </a:lnTo>
                <a:close/>
              </a:path>
            </a:pathLst>
          </a:custGeom>
          <a:solidFill>
            <a:srgbClr val="DE504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3" name="任意多边形: 形状 132"/>
          <p:cNvSpPr/>
          <p:nvPr/>
        </p:nvSpPr>
        <p:spPr>
          <a:xfrm>
            <a:off x="9391680" y="2273760"/>
            <a:ext cx="1843560" cy="1262520"/>
          </a:xfrm>
          <a:custGeom>
            <a:avLst/>
            <a:gdLst>
              <a:gd name="textAreaLeft" fmla="*/ 0 w 1843560"/>
              <a:gd name="textAreaRight" fmla="*/ 1843920 w 1843560"/>
              <a:gd name="textAreaTop" fmla="*/ 0 h 1262520"/>
              <a:gd name="textAreaBottom" fmla="*/ 1262880 h 1262520"/>
              <a:gd name="GluePoint1X" fmla="*/ 170027 w 774451"/>
              <a:gd name="GluePoint1Y" fmla="*/ 443060 h 530546"/>
              <a:gd name="GluePoint2X" fmla="*/ 530666 w 774451"/>
              <a:gd name="GluePoint2Y" fmla="*/ 526128 h 530546"/>
              <a:gd name="GluePoint3X" fmla="*/ 768370 w 774451"/>
              <a:gd name="GluePoint3Y" fmla="*/ 251321 h 530546"/>
              <a:gd name="GluePoint4X" fmla="*/ 764794 w 774451"/>
              <a:gd name="GluePoint4Y" fmla="*/ 235959 h 530546"/>
              <a:gd name="GluePoint5X" fmla="*/ 631169 w 774451"/>
              <a:gd name="GluePoint5Y" fmla="*/ 95344 h 530546"/>
              <a:gd name="GluePoint6X" fmla="*/ 235945 w 774451"/>
              <a:gd name="GluePoint6Y" fmla="*/ 4311 h 530546"/>
              <a:gd name="GluePoint7X" fmla="*/ 5882 w 774451"/>
              <a:gd name="GluePoint7Y" fmla="*/ 270300 h 530546"/>
              <a:gd name="GluePoint8X" fmla="*/ 5882 w 774451"/>
              <a:gd name="GluePoint8Y" fmla="*/ 270300 h 530546"/>
              <a:gd name="GluePoint9X" fmla="*/ 170027 w 774451"/>
              <a:gd name="GluePoint9Y" fmla="*/ 443060 h 53054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74451" h="530546">
                <a:moveTo>
                  <a:pt x="170027" y="443060"/>
                </a:moveTo>
                <a:lnTo>
                  <a:pt x="530666" y="526128"/>
                </a:lnTo>
                <a:cubicBezTo>
                  <a:pt x="672582" y="558640"/>
                  <a:pt x="804662" y="406159"/>
                  <a:pt x="768370" y="251321"/>
                </a:cubicBezTo>
                <a:lnTo>
                  <a:pt x="764794" y="235959"/>
                </a:lnTo>
                <a:cubicBezTo>
                  <a:pt x="747968" y="164107"/>
                  <a:pt x="697046" y="110503"/>
                  <a:pt x="631169" y="95344"/>
                </a:cubicBezTo>
                <a:lnTo>
                  <a:pt x="235945" y="4311"/>
                </a:lnTo>
                <a:cubicBezTo>
                  <a:pt x="98622" y="-27307"/>
                  <a:pt x="-29231" y="120419"/>
                  <a:pt x="5882" y="270300"/>
                </a:cubicBezTo>
                <a:lnTo>
                  <a:pt x="5882" y="270300"/>
                </a:lnTo>
                <a:cubicBezTo>
                  <a:pt x="26527" y="358569"/>
                  <a:pt x="89113" y="424406"/>
                  <a:pt x="170027" y="443060"/>
                </a:cubicBezTo>
                <a:close/>
              </a:path>
            </a:pathLst>
          </a:custGeom>
          <a:solidFill>
            <a:schemeClr val="accent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4" name="任意多边形: 形状 133"/>
          <p:cNvSpPr/>
          <p:nvPr/>
        </p:nvSpPr>
        <p:spPr>
          <a:xfrm>
            <a:off x="9809640" y="2676600"/>
            <a:ext cx="1022040" cy="224280"/>
          </a:xfrm>
          <a:custGeom>
            <a:avLst/>
            <a:gdLst>
              <a:gd name="textAreaLeft" fmla="*/ 0 w 1022040"/>
              <a:gd name="textAreaRight" fmla="*/ 1022400 w 1022040"/>
              <a:gd name="textAreaTop" fmla="*/ 0 h 224280"/>
              <a:gd name="textAreaBottom" fmla="*/ 224640 h 224280"/>
              <a:gd name="GluePoint1X" fmla="*/ 0 w 429483"/>
              <a:gd name="GluePoint1Y" fmla="*/ 0 h 94406"/>
              <a:gd name="GluePoint2X" fmla="*/ 429483 w 429483"/>
              <a:gd name="GluePoint2Y" fmla="*/ 94407 h 94406"/>
            </a:gdLst>
            <a:ahLst/>
            <a:cxnLst>
              <a:cxn ang="0">
                <a:pos x="GluePoint1X" y="GluePoint1Y"/>
              </a:cxn>
              <a:cxn ang="0">
                <a:pos x="GluePoint2X" y="GluePoint2Y"/>
              </a:cxn>
            </a:cxnLst>
            <a:rect l="textAreaLeft" t="textAreaTop" r="textAreaRight" b="textAreaBottom"/>
            <a:pathLst>
              <a:path w="429483" h="94406">
                <a:moveTo>
                  <a:pt x="0" y="0"/>
                </a:moveTo>
                <a:lnTo>
                  <a:pt x="429483" y="94407"/>
                </a:lnTo>
              </a:path>
            </a:pathLst>
          </a:custGeom>
          <a:noFill/>
          <a:ln w="17882" cap="rnd">
            <a:solidFill>
              <a:srgbClr val="FFFFFF"/>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5" name="任意多边形: 形状 134"/>
          <p:cNvSpPr/>
          <p:nvPr/>
        </p:nvSpPr>
        <p:spPr>
          <a:xfrm>
            <a:off x="9807480" y="2938680"/>
            <a:ext cx="608760" cy="133560"/>
          </a:xfrm>
          <a:custGeom>
            <a:avLst/>
            <a:gdLst>
              <a:gd name="textAreaLeft" fmla="*/ 0 w 608760"/>
              <a:gd name="textAreaRight" fmla="*/ 609120 w 608760"/>
              <a:gd name="textAreaTop" fmla="*/ 0 h 133560"/>
              <a:gd name="textAreaBottom" fmla="*/ 133920 h 133560"/>
              <a:gd name="GluePoint1X" fmla="*/ 0 w 255706"/>
              <a:gd name="GluePoint1Y" fmla="*/ 0 h 56205"/>
              <a:gd name="GluePoint2X" fmla="*/ 255707 w 255706"/>
              <a:gd name="GluePoint2Y" fmla="*/ 56205 h 56205"/>
            </a:gdLst>
            <a:ahLst/>
            <a:cxnLst>
              <a:cxn ang="0">
                <a:pos x="GluePoint1X" y="GluePoint1Y"/>
              </a:cxn>
              <a:cxn ang="0">
                <a:pos x="GluePoint2X" y="GluePoint2Y"/>
              </a:cxn>
            </a:cxnLst>
            <a:rect l="textAreaLeft" t="textAreaTop" r="textAreaRight" b="textAreaBottom"/>
            <a:pathLst>
              <a:path w="255706" h="56205">
                <a:moveTo>
                  <a:pt x="0" y="0"/>
                </a:moveTo>
                <a:lnTo>
                  <a:pt x="255707" y="56205"/>
                </a:lnTo>
              </a:path>
            </a:pathLst>
          </a:custGeom>
          <a:noFill/>
          <a:ln w="17882" cap="rnd">
            <a:solidFill>
              <a:srgbClr val="FFFFFF"/>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6" name="任意多边形: 形状 135"/>
          <p:cNvSpPr/>
          <p:nvPr/>
        </p:nvSpPr>
        <p:spPr>
          <a:xfrm rot="19351800">
            <a:off x="10390680" y="3191400"/>
            <a:ext cx="657000" cy="727920"/>
          </a:xfrm>
          <a:custGeom>
            <a:avLst/>
            <a:gdLst>
              <a:gd name="textAreaLeft" fmla="*/ 0 w 657000"/>
              <a:gd name="textAreaRight" fmla="*/ 657360 w 657000"/>
              <a:gd name="textAreaTop" fmla="*/ 0 h 727920"/>
              <a:gd name="textAreaBottom" fmla="*/ 728280 h 727920"/>
              <a:gd name="GluePoint1X" fmla="*/ 276027 w 276026"/>
              <a:gd name="GluePoint1Y" fmla="*/ 152928 h 305856"/>
              <a:gd name="GluePoint2X" fmla="*/ 138014 w 276026"/>
              <a:gd name="GluePoint2Y" fmla="*/ 305857 h 305856"/>
              <a:gd name="GluePoint3X" fmla="*/ 0 w 276026"/>
              <a:gd name="GluePoint3Y" fmla="*/ 152928 h 305856"/>
              <a:gd name="GluePoint4X" fmla="*/ 138014 w 276026"/>
              <a:gd name="GluePoint4Y" fmla="*/ 0 h 305856"/>
              <a:gd name="GluePoint5X" fmla="*/ 276027 w 276026"/>
              <a:gd name="GluePoint5Y" fmla="*/ 152928 h 30585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76026" h="305856">
                <a:moveTo>
                  <a:pt x="276027" y="152928"/>
                </a:moveTo>
                <a:cubicBezTo>
                  <a:pt x="276027" y="237388"/>
                  <a:pt x="214237" y="305857"/>
                  <a:pt x="138014" y="305857"/>
                </a:cubicBezTo>
                <a:cubicBezTo>
                  <a:pt x="61791" y="305857"/>
                  <a:pt x="0" y="237388"/>
                  <a:pt x="0" y="152928"/>
                </a:cubicBezTo>
                <a:cubicBezTo>
                  <a:pt x="0" y="68468"/>
                  <a:pt x="61791" y="0"/>
                  <a:pt x="138014" y="0"/>
                </a:cubicBezTo>
                <a:cubicBezTo>
                  <a:pt x="214237" y="0"/>
                  <a:pt x="276027" y="68468"/>
                  <a:pt x="276027" y="152928"/>
                </a:cubicBezTo>
                <a:close/>
              </a:path>
            </a:pathLst>
          </a:custGeom>
          <a:solidFill>
            <a:srgbClr val="7988E8"/>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7" name="任意多边形: 形状 136"/>
          <p:cNvSpPr/>
          <p:nvPr/>
        </p:nvSpPr>
        <p:spPr>
          <a:xfrm rot="19351800">
            <a:off x="10519200" y="3478320"/>
            <a:ext cx="78480" cy="87120"/>
          </a:xfrm>
          <a:custGeom>
            <a:avLst/>
            <a:gdLst>
              <a:gd name="textAreaLeft" fmla="*/ 0 w 78480"/>
              <a:gd name="textAreaRight" fmla="*/ 78840 w 78480"/>
              <a:gd name="textAreaTop" fmla="*/ 0 h 87120"/>
              <a:gd name="textAreaBottom" fmla="*/ 87480 h 87120"/>
              <a:gd name="GluePoint1X" fmla="*/ 33162 w 33162"/>
              <a:gd name="GluePoint1Y" fmla="*/ 18369 h 36738"/>
              <a:gd name="GluePoint2X" fmla="*/ 16581 w 33162"/>
              <a:gd name="GluePoint2Y" fmla="*/ 36739 h 36738"/>
              <a:gd name="GluePoint3X" fmla="*/ -1 w 33162"/>
              <a:gd name="GluePoint3Y" fmla="*/ 18369 h 36738"/>
              <a:gd name="GluePoint4X" fmla="*/ 16581 w 33162"/>
              <a:gd name="GluePoint4Y" fmla="*/ 0 h 36738"/>
              <a:gd name="GluePoint5X" fmla="*/ 33162 w 33162"/>
              <a:gd name="GluePoint5Y" fmla="*/ 18369 h 3673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162" h="36738">
                <a:moveTo>
                  <a:pt x="33162" y="18369"/>
                </a:moveTo>
                <a:cubicBezTo>
                  <a:pt x="33162" y="28514"/>
                  <a:pt x="25739" y="36739"/>
                  <a:pt x="16581" y="36739"/>
                </a:cubicBezTo>
                <a:cubicBezTo>
                  <a:pt x="7423" y="36739"/>
                  <a:pt x="-1" y="28514"/>
                  <a:pt x="-1" y="18369"/>
                </a:cubicBezTo>
                <a:cubicBezTo>
                  <a:pt x="-1" y="8224"/>
                  <a:pt x="7423" y="0"/>
                  <a:pt x="16581" y="0"/>
                </a:cubicBezTo>
                <a:cubicBezTo>
                  <a:pt x="25739" y="0"/>
                  <a:pt x="33162" y="8224"/>
                  <a:pt x="33162" y="18369"/>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2480" rIns="90000" bIns="424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8" name="任意多边形: 形状 137"/>
          <p:cNvSpPr/>
          <p:nvPr/>
        </p:nvSpPr>
        <p:spPr>
          <a:xfrm>
            <a:off x="10678680" y="3507840"/>
            <a:ext cx="82080" cy="84240"/>
          </a:xfrm>
          <a:custGeom>
            <a:avLst/>
            <a:gdLst>
              <a:gd name="textAreaLeft" fmla="*/ 0 w 82080"/>
              <a:gd name="textAreaRight" fmla="*/ 82440 w 82080"/>
              <a:gd name="textAreaTop" fmla="*/ 0 h 84240"/>
              <a:gd name="textAreaBottom" fmla="*/ 84600 h 84240"/>
              <a:gd name="GluePoint1X" fmla="*/ 34532 w 34560"/>
              <a:gd name="GluePoint1Y" fmla="*/ 20830 h 35564"/>
              <a:gd name="GluePoint2X" fmla="*/ 18317 w 34560"/>
              <a:gd name="GluePoint2Y" fmla="*/ 35546 h 35564"/>
              <a:gd name="GluePoint3X" fmla="*/ 16000 w 34560"/>
              <a:gd name="GluePoint3Y" fmla="*/ 35257 h 35564"/>
              <a:gd name="GluePoint4X" fmla="*/ 29 w 34560"/>
              <a:gd name="GluePoint4Y" fmla="*/ 14734 h 35564"/>
              <a:gd name="GluePoint5X" fmla="*/ 16244 w 34560"/>
              <a:gd name="GluePoint5Y" fmla="*/ 19 h 35564"/>
              <a:gd name="GluePoint6X" fmla="*/ 18560 w 34560"/>
              <a:gd name="GluePoint6Y" fmla="*/ 307 h 35564"/>
              <a:gd name="GluePoint7X" fmla="*/ 34532 w 34560"/>
              <a:gd name="GluePoint7Y" fmla="*/ 20830 h 35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560" h="35564">
                <a:moveTo>
                  <a:pt x="34532" y="20830"/>
                </a:moveTo>
                <a:cubicBezTo>
                  <a:pt x="34125" y="29373"/>
                  <a:pt x="26851" y="35961"/>
                  <a:pt x="18317" y="35546"/>
                </a:cubicBezTo>
                <a:cubicBezTo>
                  <a:pt x="17544" y="35509"/>
                  <a:pt x="16772" y="35412"/>
                  <a:pt x="16000" y="35257"/>
                </a:cubicBezTo>
                <a:cubicBezTo>
                  <a:pt x="6327" y="33347"/>
                  <a:pt x="-500" y="24598"/>
                  <a:pt x="29" y="14734"/>
                </a:cubicBezTo>
                <a:cubicBezTo>
                  <a:pt x="435" y="6192"/>
                  <a:pt x="7709" y="-396"/>
                  <a:pt x="16244" y="19"/>
                </a:cubicBezTo>
                <a:cubicBezTo>
                  <a:pt x="17016" y="55"/>
                  <a:pt x="17788" y="153"/>
                  <a:pt x="18560" y="307"/>
                </a:cubicBezTo>
                <a:cubicBezTo>
                  <a:pt x="28233" y="2217"/>
                  <a:pt x="35060" y="10967"/>
                  <a:pt x="34532" y="2083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9600" rIns="90000" bIns="39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39" name="任意多边形: 形状 138"/>
          <p:cNvSpPr/>
          <p:nvPr/>
        </p:nvSpPr>
        <p:spPr>
          <a:xfrm>
            <a:off x="10839960" y="3535560"/>
            <a:ext cx="82080" cy="84240"/>
          </a:xfrm>
          <a:custGeom>
            <a:avLst/>
            <a:gdLst>
              <a:gd name="textAreaLeft" fmla="*/ 0 w 82080"/>
              <a:gd name="textAreaRight" fmla="*/ 82440 w 82080"/>
              <a:gd name="textAreaTop" fmla="*/ 0 h 84240"/>
              <a:gd name="textAreaBottom" fmla="*/ 84600 h 84240"/>
              <a:gd name="GluePoint1X" fmla="*/ 34532 w 34560"/>
              <a:gd name="GluePoint1Y" fmla="*/ 20863 h 35587"/>
              <a:gd name="GluePoint2X" fmla="*/ 18235 w 34560"/>
              <a:gd name="GluePoint2Y" fmla="*/ 35567 h 35587"/>
              <a:gd name="GluePoint3X" fmla="*/ 16000 w 34560"/>
              <a:gd name="GluePoint3Y" fmla="*/ 35290 h 35587"/>
              <a:gd name="GluePoint4X" fmla="*/ 29 w 34560"/>
              <a:gd name="GluePoint4Y" fmla="*/ 14767 h 35587"/>
              <a:gd name="GluePoint5X" fmla="*/ 16285 w 34560"/>
              <a:gd name="GluePoint5Y" fmla="*/ 19 h 35587"/>
              <a:gd name="GluePoint6X" fmla="*/ 18561 w 34560"/>
              <a:gd name="GluePoint6Y" fmla="*/ 299 h 35587"/>
              <a:gd name="GluePoint7X" fmla="*/ 34532 w 34560"/>
              <a:gd name="GluePoint7Y" fmla="*/ 20863 h 3558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560" h="35587">
                <a:moveTo>
                  <a:pt x="34532" y="20863"/>
                </a:moveTo>
                <a:cubicBezTo>
                  <a:pt x="34085" y="29426"/>
                  <a:pt x="26811" y="36010"/>
                  <a:pt x="18235" y="35567"/>
                </a:cubicBezTo>
                <a:cubicBezTo>
                  <a:pt x="17463" y="35530"/>
                  <a:pt x="16732" y="35437"/>
                  <a:pt x="16000" y="35290"/>
                </a:cubicBezTo>
                <a:cubicBezTo>
                  <a:pt x="6328" y="33364"/>
                  <a:pt x="-500" y="24627"/>
                  <a:pt x="29" y="14767"/>
                </a:cubicBezTo>
                <a:cubicBezTo>
                  <a:pt x="436" y="6204"/>
                  <a:pt x="7750" y="-400"/>
                  <a:pt x="16285" y="19"/>
                </a:cubicBezTo>
                <a:cubicBezTo>
                  <a:pt x="17057" y="56"/>
                  <a:pt x="17829" y="149"/>
                  <a:pt x="18561" y="299"/>
                </a:cubicBezTo>
                <a:cubicBezTo>
                  <a:pt x="28273" y="2226"/>
                  <a:pt x="35060" y="10988"/>
                  <a:pt x="34532" y="2086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9600" rIns="90000" bIns="39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40" name="任意多边形: 形状 139"/>
          <p:cNvSpPr/>
          <p:nvPr/>
        </p:nvSpPr>
        <p:spPr>
          <a:xfrm>
            <a:off x="10377720" y="3206880"/>
            <a:ext cx="489960" cy="290520"/>
          </a:xfrm>
          <a:custGeom>
            <a:avLst/>
            <a:gdLst>
              <a:gd name="textAreaLeft" fmla="*/ 0 w 489960"/>
              <a:gd name="textAreaRight" fmla="*/ 490320 w 489960"/>
              <a:gd name="textAreaTop" fmla="*/ 0 h 290520"/>
              <a:gd name="textAreaBottom" fmla="*/ 290880 h 290520"/>
              <a:gd name="GluePoint1X" fmla="*/ 205882 w 205881"/>
              <a:gd name="GluePoint1Y" fmla="*/ 21731 h 122234"/>
              <a:gd name="GluePoint2X" fmla="*/ 153945 w 205881"/>
              <a:gd name="GluePoint2Y" fmla="*/ 2224 h 122234"/>
              <a:gd name="GluePoint3X" fmla="*/ 0 w 205881"/>
              <a:gd name="GluePoint3Y" fmla="*/ 122234 h 122234"/>
            </a:gdLst>
            <a:ahLst/>
            <a:cxnLst>
              <a:cxn ang="0">
                <a:pos x="GluePoint1X" y="GluePoint1Y"/>
              </a:cxn>
              <a:cxn ang="0">
                <a:pos x="GluePoint2X" y="GluePoint2Y"/>
              </a:cxn>
              <a:cxn ang="0">
                <a:pos x="GluePoint3X" y="GluePoint3Y"/>
              </a:cxn>
            </a:cxnLst>
            <a:rect l="textAreaLeft" t="textAreaTop" r="textAreaRight" b="textAreaBottom"/>
            <a:pathLst>
              <a:path w="205881" h="122234">
                <a:moveTo>
                  <a:pt x="205882" y="21731"/>
                </a:moveTo>
                <a:cubicBezTo>
                  <a:pt x="189911" y="12116"/>
                  <a:pt x="172313" y="5504"/>
                  <a:pt x="153945" y="2224"/>
                </a:cubicBezTo>
                <a:cubicBezTo>
                  <a:pt x="74777" y="-11797"/>
                  <a:pt x="5852" y="41929"/>
                  <a:pt x="0" y="122234"/>
                </a:cubicBezTo>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41" name="PlaceHolder 1"/>
          <p:cNvSpPr>
            <a:spLocks noGrp="1"/>
          </p:cNvSpPr>
          <p:nvPr>
            <p:ph type="dt" idx="61"/>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542" name="PlaceHolder 2"/>
          <p:cNvSpPr>
            <a:spLocks noGrp="1"/>
          </p:cNvSpPr>
          <p:nvPr>
            <p:ph type="ftr" idx="6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543" name="PlaceHolder 3"/>
          <p:cNvSpPr>
            <a:spLocks noGrp="1"/>
          </p:cNvSpPr>
          <p:nvPr>
            <p:ph type="sldNum" idx="63"/>
          </p:nvPr>
        </p:nvSpPr>
        <p:spPr>
          <a:xfrm>
            <a:off x="861048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544" name="PlaceHolder 4"/>
          <p:cNvSpPr>
            <a:spLocks noGrp="1"/>
          </p:cNvSpPr>
          <p:nvPr>
            <p:ph type="body" hasCustomPrompt="1"/>
          </p:nvPr>
        </p:nvSpPr>
        <p:spPr>
          <a:xfrm>
            <a:off x="1015920" y="2666880"/>
            <a:ext cx="5448960" cy="456840"/>
          </a:xfrm>
          <a:prstGeom prst="rect">
            <a:avLst/>
          </a:prstGeom>
          <a:noFill/>
          <a:ln w="0">
            <a:noFill/>
          </a:ln>
        </p:spPr>
        <p:txBody>
          <a:bodyPr lIns="0" tIns="0" rIns="0" bIns="0" anchor="t">
            <a:normAutofit/>
          </a:bodyPr>
          <a:p>
            <a:pPr indent="0" defTabSz="914400">
              <a:lnSpc>
                <a:spcPct val="125000"/>
              </a:lnSpc>
              <a:buNone/>
              <a:tabLst>
                <a:tab pos="0" algn="l"/>
              </a:tabLst>
            </a:pPr>
            <a:r>
              <a:rPr lang="en-US" sz="2400" b="0" u="none" strike="noStrike">
                <a:solidFill>
                  <a:schemeClr val="dk1"/>
                </a:solidFill>
                <a:effectLst/>
                <a:uFillTx/>
                <a:latin typeface="Arial" panose="020B0604020202020204"/>
                <a:ea typeface="微软雅黑" panose="020B0503020204020204" charset="-122"/>
              </a:rPr>
              <a:t>THE END</a:t>
            </a:r>
            <a:endParaRPr lang="en-US" sz="2400" b="0" u="none" strike="noStrike">
              <a:solidFill>
                <a:schemeClr val="dk1"/>
              </a:solidFill>
              <a:effectLst/>
              <a:uFillTx/>
              <a:latin typeface="Arial" panose="020B0604020202020204"/>
            </a:endParaRPr>
          </a:p>
        </p:txBody>
      </p:sp>
      <p:sp>
        <p:nvSpPr>
          <p:cNvPr id="545" name="PlaceHolder 5"/>
          <p:cNvSpPr>
            <a:spLocks noGrp="1"/>
          </p:cNvSpPr>
          <p:nvPr>
            <p:ph type="title" hasCustomPrompt="1"/>
          </p:nvPr>
        </p:nvSpPr>
        <p:spPr>
          <a:xfrm>
            <a:off x="1015920" y="3174840"/>
            <a:ext cx="5450760" cy="1015560"/>
          </a:xfrm>
          <a:prstGeom prst="rect">
            <a:avLst/>
          </a:prstGeom>
          <a:noFill/>
          <a:ln w="0">
            <a:noFill/>
          </a:ln>
        </p:spPr>
        <p:txBody>
          <a:bodyPr lIns="0" tIns="0" rIns="0" bIns="0" anchor="t">
            <a:normAutofit/>
          </a:bodyPr>
          <a:p>
            <a:pPr indent="0" defTabSz="914400">
              <a:lnSpc>
                <a:spcPct val="100000"/>
              </a:lnSpc>
              <a:buNone/>
              <a:tabLst>
                <a:tab pos="0" algn="l"/>
              </a:tabLst>
            </a:pPr>
            <a:r>
              <a:rPr lang="zh-CN" sz="6400" b="1" u="none" strike="noStrike">
                <a:solidFill>
                  <a:schemeClr val="dk1"/>
                </a:solidFill>
                <a:effectLst/>
                <a:uFill>
                  <a:solidFill>
                    <a:srgbClr val="404040"/>
                  </a:solidFill>
                </a:uFill>
                <a:latin typeface="Arial" panose="020B0604020202020204"/>
                <a:ea typeface="微软雅黑" panose="020B0503020204020204" charset="-122"/>
              </a:rPr>
              <a:t>谢谢观看</a:t>
            </a:r>
            <a:endParaRPr lang="en-US" sz="6400" b="0" u="none" strike="noStrike">
              <a:solidFill>
                <a:schemeClr val="dk1"/>
              </a:solidFill>
              <a:effectLst/>
              <a:uFillTx/>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章节页_1_4">
    <p:bg>
      <p:bgPr>
        <a:solidFill>
          <a:srgbClr val="FFFFFF"/>
        </a:solidFill>
        <a:effectLst/>
      </p:bgPr>
    </p:bg>
    <p:spTree>
      <p:nvGrpSpPr>
        <p:cNvPr id="1" name=""/>
        <p:cNvGrpSpPr/>
        <p:nvPr/>
      </p:nvGrpSpPr>
      <p:grpSpPr>
        <a:xfrm>
          <a:off x="0" y="0"/>
          <a:ext cx="0" cy="0"/>
          <a:chOff x="0" y="0"/>
          <a:chExt cx="0" cy="0"/>
        </a:xfrm>
      </p:grpSpPr>
      <p:sp>
        <p:nvSpPr>
          <p:cNvPr id="546" name="任意多边形: 形状 4" hidden="1"/>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47" name="任意多边形: 形状 12" hidden="1"/>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48"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549" name="任意多边形: 形状 287"/>
          <p:cNvSpPr/>
          <p:nvPr/>
        </p:nvSpPr>
        <p:spPr>
          <a:xfrm flipH="1" flipV="1">
            <a:off x="-720" y="-360"/>
            <a:ext cx="2909160" cy="6857640"/>
          </a:xfrm>
          <a:custGeom>
            <a:avLst/>
            <a:gdLst>
              <a:gd name="textAreaLeft" fmla="*/ -360 w 2909160"/>
              <a:gd name="textAreaRight" fmla="*/ 2909160 w 2909160"/>
              <a:gd name="textAreaTop" fmla="*/ -360 h 6857640"/>
              <a:gd name="textAreaBottom" fmla="*/ 6857640 h 6857640"/>
              <a:gd name="GluePoint1X" fmla="*/ 3616858 w 3616858"/>
              <a:gd name="GluePoint1Y" fmla="*/ 6857950 h 6857950"/>
              <a:gd name="GluePoint2X" fmla="*/ 1830988 w 3616858"/>
              <a:gd name="GluePoint2Y" fmla="*/ 6857950 h 6857950"/>
              <a:gd name="GluePoint3X" fmla="*/ 46030 w 3616858"/>
              <a:gd name="GluePoint3Y" fmla="*/ 3126444 h 6857950"/>
              <a:gd name="GluePoint4X" fmla="*/ 604084 w 3616858"/>
              <a:gd name="GluePoint4Y" fmla="*/ 11187 h 6857950"/>
              <a:gd name="GluePoint5X" fmla="*/ 613101 w 3616858"/>
              <a:gd name="GluePoint5Y" fmla="*/ 0 h 6857950"/>
              <a:gd name="GluePoint6X" fmla="*/ 3616858 w 3616858"/>
              <a:gd name="GluePoint6Y" fmla="*/ 0 h 685795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3616858" h="6857950">
                <a:moveTo>
                  <a:pt x="3616858" y="6857950"/>
                </a:moveTo>
                <a:lnTo>
                  <a:pt x="1830988" y="6857950"/>
                </a:lnTo>
                <a:cubicBezTo>
                  <a:pt x="1830988" y="6857950"/>
                  <a:pt x="290912" y="5299398"/>
                  <a:pt x="46030" y="3126444"/>
                </a:cubicBezTo>
                <a:cubicBezTo>
                  <a:pt x="-183551" y="1089303"/>
                  <a:pt x="515772" y="123904"/>
                  <a:pt x="604084" y="11187"/>
                </a:cubicBezTo>
                <a:lnTo>
                  <a:pt x="613101" y="0"/>
                </a:lnTo>
                <a:lnTo>
                  <a:pt x="3616858" y="0"/>
                </a:lnTo>
                <a:close/>
              </a:path>
            </a:pathLst>
          </a:custGeom>
          <a:solidFill>
            <a:schemeClr val="accent1">
              <a:alpha val="1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50" name="任意多边形: 形状 289"/>
          <p:cNvSpPr/>
          <p:nvPr/>
        </p:nvSpPr>
        <p:spPr>
          <a:xfrm flipH="1" flipV="1">
            <a:off x="-720" y="-360"/>
            <a:ext cx="1865160" cy="6857640"/>
          </a:xfrm>
          <a:custGeom>
            <a:avLst/>
            <a:gdLst>
              <a:gd name="textAreaLeft" fmla="*/ -360 w 1865160"/>
              <a:gd name="textAreaRight" fmla="*/ 1865160 w 1865160"/>
              <a:gd name="textAreaTop" fmla="*/ -360 h 6857640"/>
              <a:gd name="textAreaBottom" fmla="*/ 6857640 h 6857640"/>
              <a:gd name="GluePoint1X" fmla="*/ 2580370 w 2580370"/>
              <a:gd name="GluePoint1Y" fmla="*/ 6857950 h 6857950"/>
              <a:gd name="GluePoint2X" fmla="*/ 1830648 w 2580370"/>
              <a:gd name="GluePoint2Y" fmla="*/ 6857950 h 6857950"/>
              <a:gd name="GluePoint3X" fmla="*/ 45686 w 2580370"/>
              <a:gd name="GluePoint3Y" fmla="*/ 3126444 h 6857950"/>
              <a:gd name="GluePoint4X" fmla="*/ 603140 w 2580370"/>
              <a:gd name="GluePoint4Y" fmla="*/ 11204 h 6857950"/>
              <a:gd name="GluePoint5X" fmla="*/ 612136 w 2580370"/>
              <a:gd name="GluePoint5Y" fmla="*/ 0 h 6857950"/>
              <a:gd name="GluePoint6X" fmla="*/ 2580370 w 2580370"/>
              <a:gd name="GluePoint6Y" fmla="*/ 0 h 685795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580370" h="6857950">
                <a:moveTo>
                  <a:pt x="2580370" y="6857950"/>
                </a:moveTo>
                <a:lnTo>
                  <a:pt x="1830648" y="6857950"/>
                </a:lnTo>
                <a:cubicBezTo>
                  <a:pt x="1830648" y="6857950"/>
                  <a:pt x="289319" y="5297832"/>
                  <a:pt x="45686" y="3126444"/>
                </a:cubicBezTo>
                <a:cubicBezTo>
                  <a:pt x="-182717" y="1090770"/>
                  <a:pt x="515029" y="124088"/>
                  <a:pt x="603140" y="11204"/>
                </a:cubicBezTo>
                <a:lnTo>
                  <a:pt x="612136" y="0"/>
                </a:lnTo>
                <a:lnTo>
                  <a:pt x="2580370" y="0"/>
                </a:ln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51" name="PlaceHolder 1"/>
          <p:cNvSpPr>
            <a:spLocks noGrp="1"/>
          </p:cNvSpPr>
          <p:nvPr>
            <p:ph type="dt" idx="64"/>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552" name="PlaceHolder 2"/>
          <p:cNvSpPr>
            <a:spLocks noGrp="1"/>
          </p:cNvSpPr>
          <p:nvPr>
            <p:ph type="ftr" idx="6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553" name="任意多边形: 形状 28"/>
          <p:cNvSpPr/>
          <p:nvPr/>
        </p:nvSpPr>
        <p:spPr>
          <a:xfrm flipH="1">
            <a:off x="9285480" y="4412880"/>
            <a:ext cx="2905920" cy="2444760"/>
          </a:xfrm>
          <a:custGeom>
            <a:avLst/>
            <a:gdLst>
              <a:gd name="textAreaLeft" fmla="*/ 360 w 2905920"/>
              <a:gd name="textAreaRight" fmla="*/ 2906640 w 2905920"/>
              <a:gd name="textAreaTop" fmla="*/ 0 h 2444760"/>
              <a:gd name="textAreaBottom" fmla="*/ 2445120 h 244476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grpSp>
        <p:nvGrpSpPr>
          <p:cNvPr id="554" name="组合 235"/>
          <p:cNvGrpSpPr/>
          <p:nvPr/>
        </p:nvGrpSpPr>
        <p:grpSpPr>
          <a:xfrm>
            <a:off x="9314280" y="4231800"/>
            <a:ext cx="2683800" cy="2497320"/>
            <a:chOff x="9314280" y="4231800"/>
            <a:chExt cx="2683800" cy="2497320"/>
          </a:xfrm>
        </p:grpSpPr>
        <p:sp>
          <p:nvSpPr>
            <p:cNvPr id="555" name="任意多边形: 形状 236"/>
            <p:cNvSpPr/>
            <p:nvPr/>
          </p:nvSpPr>
          <p:spPr>
            <a:xfrm>
              <a:off x="9314280" y="4231800"/>
              <a:ext cx="2498760" cy="2162880"/>
            </a:xfrm>
            <a:custGeom>
              <a:avLst/>
              <a:gdLst>
                <a:gd name="textAreaLeft" fmla="*/ 0 w 2498760"/>
                <a:gd name="textAreaRight" fmla="*/ 2499120 w 2498760"/>
                <a:gd name="textAreaTop" fmla="*/ 0 h 2162880"/>
                <a:gd name="textAreaBottom" fmla="*/ 2163240 h 2162880"/>
                <a:gd name="GluePoint1X" fmla="*/ 2498936 w 2499230"/>
                <a:gd name="GluePoint1Y" fmla="*/ 622332 h 2163348"/>
                <a:gd name="GluePoint2X" fmla="*/ 312504 w 2499230"/>
                <a:gd name="GluePoint2Y" fmla="*/ 665451 h 2163348"/>
                <a:gd name="GluePoint3X" fmla="*/ 228583 w 2499230"/>
                <a:gd name="GluePoint3Y" fmla="*/ 1899850 h 2163348"/>
                <a:gd name="GluePoint4X" fmla="*/ 1627534 w 2499230"/>
                <a:gd name="GluePoint4Y" fmla="*/ 1563920 h 2163348"/>
                <a:gd name="GluePoint5X" fmla="*/ 2498936 w 2499230"/>
                <a:gd name="GluePoint5Y" fmla="*/ 622332 h 216334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499230" h="2163348">
                  <a:moveTo>
                    <a:pt x="2498936" y="622332"/>
                  </a:moveTo>
                  <a:cubicBezTo>
                    <a:pt x="2469391" y="-456620"/>
                    <a:pt x="863542" y="74342"/>
                    <a:pt x="312504" y="665451"/>
                  </a:cubicBezTo>
                  <a:cubicBezTo>
                    <a:pt x="-99382" y="1107330"/>
                    <a:pt x="-79550" y="1510763"/>
                    <a:pt x="228583" y="1899850"/>
                  </a:cubicBezTo>
                  <a:cubicBezTo>
                    <a:pt x="467139" y="2201033"/>
                    <a:pt x="1250150" y="2409720"/>
                    <a:pt x="1627534" y="1563920"/>
                  </a:cubicBezTo>
                  <a:cubicBezTo>
                    <a:pt x="1852760" y="1059049"/>
                    <a:pt x="2515192" y="1218033"/>
                    <a:pt x="2498936" y="622332"/>
                  </a:cubicBezTo>
                  <a:close/>
                </a:path>
              </a:pathLst>
            </a:custGeom>
            <a:solidFill>
              <a:srgbClr val="EEF0FC">
                <a:alpha val="50000"/>
              </a:srgb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56" name="任意多边形: 形状 237"/>
            <p:cNvSpPr/>
            <p:nvPr/>
          </p:nvSpPr>
          <p:spPr>
            <a:xfrm>
              <a:off x="10727640" y="4939920"/>
              <a:ext cx="1270440" cy="1373040"/>
            </a:xfrm>
            <a:custGeom>
              <a:avLst/>
              <a:gdLst>
                <a:gd name="textAreaLeft" fmla="*/ 0 w 1270440"/>
                <a:gd name="textAreaRight" fmla="*/ 1270800 w 1270440"/>
                <a:gd name="textAreaTop" fmla="*/ 0 h 1373040"/>
                <a:gd name="textAreaBottom" fmla="*/ 1373400 h 1373040"/>
                <a:gd name="GluePoint1X" fmla="*/ 300292 w 1270897"/>
                <a:gd name="GluePoint1Y" fmla="*/ 463946 h 1373464"/>
                <a:gd name="GluePoint2X" fmla="*/ 341217 w 1270897"/>
                <a:gd name="GluePoint2Y" fmla="*/ 750458 h 1373464"/>
                <a:gd name="GluePoint3X" fmla="*/ 502639 w 1270897"/>
                <a:gd name="GluePoint3Y" fmla="*/ 570586 h 1373464"/>
                <a:gd name="GluePoint4X" fmla="*/ 517432 w 1270897"/>
                <a:gd name="GluePoint4Y" fmla="*/ 236972 h 1373464"/>
                <a:gd name="GluePoint5X" fmla="*/ 555146 w 1270897"/>
                <a:gd name="GluePoint5Y" fmla="*/ 518201 h 1373464"/>
                <a:gd name="GluePoint6X" fmla="*/ 555877 w 1270897"/>
                <a:gd name="GluePoint6Y" fmla="*/ 517469 h 1373464"/>
                <a:gd name="GluePoint7X" fmla="*/ 758183 w 1270897"/>
                <a:gd name="GluePoint7Y" fmla="*/ 336662 h 1373464"/>
                <a:gd name="GluePoint8X" fmla="*/ 831335 w 1270897"/>
                <a:gd name="GluePoint8Y" fmla="*/ 0 h 1373464"/>
                <a:gd name="GluePoint9X" fmla="*/ 805569 w 1270897"/>
                <a:gd name="GluePoint9Y" fmla="*/ 298460 h 1373464"/>
                <a:gd name="GluePoint10X" fmla="*/ 942079 w 1270897"/>
                <a:gd name="GluePoint10Y" fmla="*/ 196860 h 1373464"/>
                <a:gd name="GluePoint11X" fmla="*/ 1270897 w 1270897"/>
                <a:gd name="GluePoint11Y" fmla="*/ 81890 h 1373464"/>
                <a:gd name="GluePoint12X" fmla="*/ 967195 w 1270897"/>
                <a:gd name="GluePoint12Y" fmla="*/ 218765 h 1373464"/>
                <a:gd name="GluePoint13X" fmla="*/ 824142 w 1270897"/>
                <a:gd name="GluePoint13Y" fmla="*/ 325039 h 1373464"/>
                <a:gd name="GluePoint14X" fmla="*/ 1104842 w 1270897"/>
                <a:gd name="GluePoint14Y" fmla="*/ 428833 h 1373464"/>
                <a:gd name="GluePoint15X" fmla="*/ 775658 w 1270897"/>
                <a:gd name="GluePoint15Y" fmla="*/ 364378 h 1373464"/>
                <a:gd name="GluePoint16X" fmla="*/ 578026 w 1270897"/>
                <a:gd name="GluePoint16Y" fmla="*/ 541244 h 1373464"/>
                <a:gd name="GluePoint17X" fmla="*/ 555836 w 1270897"/>
                <a:gd name="GluePoint17Y" fmla="*/ 563108 h 1373464"/>
                <a:gd name="GluePoint18X" fmla="*/ 867911 w 1270897"/>
                <a:gd name="GluePoint18Y" fmla="*/ 605699 h 1373464"/>
                <a:gd name="GluePoint19X" fmla="*/ 523650 w 1270897"/>
                <a:gd name="GluePoint19Y" fmla="*/ 595579 h 1373464"/>
                <a:gd name="GluePoint20X" fmla="*/ 354303 w 1270897"/>
                <a:gd name="GluePoint20Y" fmla="*/ 785612 h 1373464"/>
                <a:gd name="GluePoint21X" fmla="*/ 657315 w 1270897"/>
                <a:gd name="GluePoint21Y" fmla="*/ 826252 h 1373464"/>
                <a:gd name="GluePoint22X" fmla="*/ 319596 w 1270897"/>
                <a:gd name="GluePoint22Y" fmla="*/ 829828 h 1373464"/>
                <a:gd name="GluePoint23X" fmla="*/ 31702 w 1270897"/>
                <a:gd name="GluePoint23Y" fmla="*/ 1362009 h 1373464"/>
                <a:gd name="GluePoint24X" fmla="*/ 11382 w 1270897"/>
                <a:gd name="GluePoint24Y" fmla="*/ 1372738 h 1373464"/>
                <a:gd name="GluePoint25X" fmla="*/ 6749 w 1270897"/>
                <a:gd name="GluePoint25Y" fmla="*/ 1370462 h 1373464"/>
                <a:gd name="GluePoint26X" fmla="*/ 694 w 1270897"/>
                <a:gd name="GluePoint26Y" fmla="*/ 1352581 h 1373464"/>
                <a:gd name="GluePoint27X" fmla="*/ 297082 w 1270897"/>
                <a:gd name="GluePoint27Y" fmla="*/ 806013 h 1373464"/>
                <a:gd name="GluePoint28X" fmla="*/ 300292 w 1270897"/>
                <a:gd name="GluePoint28Y" fmla="*/ 463946 h 13734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Lst>
              <a:rect l="textAreaLeft" t="textAreaTop" r="textAreaRight" b="textAreaBottom"/>
              <a:pathLst>
                <a:path w="1270897" h="1373464">
                  <a:moveTo>
                    <a:pt x="300292" y="463946"/>
                  </a:moveTo>
                  <a:cubicBezTo>
                    <a:pt x="373078" y="584932"/>
                    <a:pt x="362227" y="687141"/>
                    <a:pt x="341217" y="750458"/>
                  </a:cubicBezTo>
                  <a:cubicBezTo>
                    <a:pt x="395390" y="684337"/>
                    <a:pt x="450376" y="624027"/>
                    <a:pt x="502639" y="570586"/>
                  </a:cubicBezTo>
                  <a:cubicBezTo>
                    <a:pt x="357188" y="349260"/>
                    <a:pt x="517432" y="236972"/>
                    <a:pt x="517432" y="236972"/>
                  </a:cubicBezTo>
                  <a:cubicBezTo>
                    <a:pt x="585788" y="355478"/>
                    <a:pt x="575994" y="454884"/>
                    <a:pt x="555146" y="518201"/>
                  </a:cubicBezTo>
                  <a:lnTo>
                    <a:pt x="555877" y="517469"/>
                  </a:lnTo>
                  <a:cubicBezTo>
                    <a:pt x="628176" y="447162"/>
                    <a:pt x="697833" y="386324"/>
                    <a:pt x="758183" y="336662"/>
                  </a:cubicBezTo>
                  <a:cubicBezTo>
                    <a:pt x="646748" y="82255"/>
                    <a:pt x="831335" y="0"/>
                    <a:pt x="831335" y="0"/>
                  </a:cubicBezTo>
                  <a:cubicBezTo>
                    <a:pt x="880103" y="141346"/>
                    <a:pt x="841292" y="242499"/>
                    <a:pt x="805569" y="298460"/>
                  </a:cubicBezTo>
                  <a:cubicBezTo>
                    <a:pt x="870187" y="247294"/>
                    <a:pt x="919361" y="212425"/>
                    <a:pt x="942079" y="196860"/>
                  </a:cubicBezTo>
                  <a:cubicBezTo>
                    <a:pt x="1094845" y="22108"/>
                    <a:pt x="1270897" y="81890"/>
                    <a:pt x="1270897" y="81890"/>
                  </a:cubicBezTo>
                  <a:cubicBezTo>
                    <a:pt x="1148977" y="261437"/>
                    <a:pt x="1023562" y="240995"/>
                    <a:pt x="967195" y="218765"/>
                  </a:cubicBezTo>
                  <a:cubicBezTo>
                    <a:pt x="949394" y="230957"/>
                    <a:pt x="896522" y="267533"/>
                    <a:pt x="824142" y="325039"/>
                  </a:cubicBezTo>
                  <a:cubicBezTo>
                    <a:pt x="1012508" y="303418"/>
                    <a:pt x="1104842" y="428833"/>
                    <a:pt x="1104842" y="428833"/>
                  </a:cubicBezTo>
                  <a:cubicBezTo>
                    <a:pt x="898228" y="508081"/>
                    <a:pt x="807317" y="414244"/>
                    <a:pt x="775658" y="364378"/>
                  </a:cubicBezTo>
                  <a:cubicBezTo>
                    <a:pt x="716527" y="413146"/>
                    <a:pt x="648577" y="472603"/>
                    <a:pt x="578026" y="541244"/>
                  </a:cubicBezTo>
                  <a:cubicBezTo>
                    <a:pt x="570711" y="548356"/>
                    <a:pt x="563314" y="555671"/>
                    <a:pt x="555836" y="563108"/>
                  </a:cubicBezTo>
                  <a:cubicBezTo>
                    <a:pt x="746235" y="493654"/>
                    <a:pt x="867911" y="605699"/>
                    <a:pt x="867911" y="605699"/>
                  </a:cubicBezTo>
                  <a:cubicBezTo>
                    <a:pt x="664711" y="732495"/>
                    <a:pt x="556080" y="634675"/>
                    <a:pt x="523650" y="595579"/>
                  </a:cubicBezTo>
                  <a:cubicBezTo>
                    <a:pt x="468664" y="651500"/>
                    <a:pt x="410833" y="715386"/>
                    <a:pt x="354303" y="785612"/>
                  </a:cubicBezTo>
                  <a:cubicBezTo>
                    <a:pt x="537874" y="720100"/>
                    <a:pt x="657315" y="826252"/>
                    <a:pt x="657315" y="826252"/>
                  </a:cubicBezTo>
                  <a:cubicBezTo>
                    <a:pt x="468501" y="949025"/>
                    <a:pt x="359464" y="871484"/>
                    <a:pt x="319596" y="829828"/>
                  </a:cubicBezTo>
                  <a:cubicBezTo>
                    <a:pt x="201252" y="983732"/>
                    <a:pt x="92012" y="1164986"/>
                    <a:pt x="31702" y="1362009"/>
                  </a:cubicBezTo>
                  <a:cubicBezTo>
                    <a:pt x="29049" y="1370580"/>
                    <a:pt x="19957" y="1375384"/>
                    <a:pt x="11382" y="1372738"/>
                  </a:cubicBezTo>
                  <a:cubicBezTo>
                    <a:pt x="9728" y="1372230"/>
                    <a:pt x="8164" y="1371462"/>
                    <a:pt x="6749" y="1370462"/>
                  </a:cubicBezTo>
                  <a:cubicBezTo>
                    <a:pt x="1121" y="1366406"/>
                    <a:pt x="-1310" y="1359221"/>
                    <a:pt x="694" y="1352581"/>
                  </a:cubicBezTo>
                  <a:cubicBezTo>
                    <a:pt x="62833" y="1149624"/>
                    <a:pt x="175446" y="963493"/>
                    <a:pt x="297082" y="806013"/>
                  </a:cubicBezTo>
                  <a:cubicBezTo>
                    <a:pt x="138301" y="582006"/>
                    <a:pt x="300292" y="463946"/>
                    <a:pt x="300292" y="463946"/>
                  </a:cubicBezTo>
                  <a:close/>
                </a:path>
              </a:pathLst>
            </a:custGeom>
            <a:solidFill>
              <a:srgbClr val="D1D4E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57" name="任意多边形: 形状 238"/>
            <p:cNvSpPr/>
            <p:nvPr/>
          </p:nvSpPr>
          <p:spPr>
            <a:xfrm>
              <a:off x="10675800" y="4272480"/>
              <a:ext cx="801360" cy="1650600"/>
            </a:xfrm>
            <a:custGeom>
              <a:avLst/>
              <a:gdLst>
                <a:gd name="textAreaLeft" fmla="*/ 0 w 801360"/>
                <a:gd name="textAreaRight" fmla="*/ 801720 w 801360"/>
                <a:gd name="textAreaTop" fmla="*/ 0 h 1650600"/>
                <a:gd name="textAreaBottom" fmla="*/ 1650960 h 1650600"/>
                <a:gd name="GluePoint1X" fmla="*/ 26769 w 801652"/>
                <a:gd name="GluePoint1Y" fmla="*/ 698439 h 1650878"/>
                <a:gd name="GluePoint2X" fmla="*/ 165636 w 801652"/>
                <a:gd name="GluePoint2Y" fmla="*/ 952398 h 1650878"/>
                <a:gd name="GluePoint3X" fmla="*/ 253662 w 801652"/>
                <a:gd name="GluePoint3Y" fmla="*/ 727293 h 1650878"/>
                <a:gd name="GluePoint4X" fmla="*/ 150477 w 801652"/>
                <a:gd name="GluePoint4Y" fmla="*/ 409692 h 1650878"/>
                <a:gd name="GluePoint5X" fmla="*/ 284589 w 801652"/>
                <a:gd name="GluePoint5Y" fmla="*/ 659831 h 1650878"/>
                <a:gd name="GluePoint6X" fmla="*/ 285037 w 801652"/>
                <a:gd name="GluePoint6Y" fmla="*/ 658896 h 1650878"/>
                <a:gd name="GluePoint7X" fmla="*/ 411021 w 801652"/>
                <a:gd name="GluePoint7Y" fmla="*/ 418592 h 1650878"/>
                <a:gd name="GluePoint8X" fmla="*/ 361358 w 801652"/>
                <a:gd name="GluePoint8Y" fmla="*/ 77663 h 1650878"/>
                <a:gd name="GluePoint9X" fmla="*/ 441988 w 801652"/>
                <a:gd name="GluePoint9Y" fmla="*/ 366207 h 1650878"/>
                <a:gd name="GluePoint10X" fmla="*/ 534078 w 801652"/>
                <a:gd name="GluePoint10Y" fmla="*/ 223032 h 1650878"/>
                <a:gd name="GluePoint11X" fmla="*/ 801652 w 801652"/>
                <a:gd name="GluePoint11Y" fmla="*/ 0 h 1650878"/>
                <a:gd name="GluePoint12X" fmla="*/ 565290 w 801652"/>
                <a:gd name="GluePoint12Y" fmla="*/ 234737 h 1650878"/>
                <a:gd name="GluePoint13X" fmla="*/ 468648 w 801652"/>
                <a:gd name="GluePoint13Y" fmla="*/ 384454 h 1650878"/>
                <a:gd name="GluePoint14X" fmla="*/ 767881 w 801652"/>
                <a:gd name="GluePoint14Y" fmla="*/ 383154 h 1650878"/>
                <a:gd name="GluePoint15X" fmla="*/ 436868 w 801652"/>
                <a:gd name="GluePoint15Y" fmla="*/ 438384 h 1650878"/>
                <a:gd name="GluePoint16X" fmla="*/ 313891 w 801652"/>
                <a:gd name="GluePoint16Y" fmla="*/ 673283 h 1650878"/>
                <a:gd name="GluePoint17X" fmla="*/ 300764 w 801652"/>
                <a:gd name="GluePoint17Y" fmla="*/ 701731 h 1650878"/>
                <a:gd name="GluePoint18X" fmla="*/ 607840 w 801652"/>
                <a:gd name="GluePoint18Y" fmla="*/ 632115 h 1650878"/>
                <a:gd name="GluePoint19X" fmla="*/ 281867 w 801652"/>
                <a:gd name="GluePoint19Y" fmla="*/ 743428 h 1650878"/>
                <a:gd name="GluePoint20X" fmla="*/ 190183 w 801652"/>
                <a:gd name="GluePoint20Y" fmla="*/ 980806 h 1650878"/>
                <a:gd name="GluePoint21X" fmla="*/ 488115 w 801652"/>
                <a:gd name="GluePoint21Y" fmla="*/ 912449 h 1650878"/>
                <a:gd name="GluePoint22X" fmla="*/ 173155 w 801652"/>
                <a:gd name="GluePoint22Y" fmla="*/ 1034369 h 1650878"/>
                <a:gd name="GluePoint23X" fmla="*/ 90290 w 801652"/>
                <a:gd name="GluePoint23Y" fmla="*/ 1633769 h 1650878"/>
                <a:gd name="GluePoint24X" fmla="*/ 75172 w 801652"/>
                <a:gd name="GluePoint24Y" fmla="*/ 1650837 h 1650878"/>
                <a:gd name="GluePoint25X" fmla="*/ 70051 w 801652"/>
                <a:gd name="GluePoint25Y" fmla="*/ 1650350 h 1650878"/>
                <a:gd name="GluePoint26X" fmla="*/ 57859 w 801652"/>
                <a:gd name="GluePoint26Y" fmla="*/ 1635760 h 1650878"/>
                <a:gd name="GluePoint27X" fmla="*/ 143650 w 801652"/>
                <a:gd name="GluePoint27Y" fmla="*/ 1019942 h 1650878"/>
                <a:gd name="GluePoint28X" fmla="*/ 26769 w 801652"/>
                <a:gd name="GluePoint28Y" fmla="*/ 698439 h 165087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Lst>
              <a:rect l="textAreaLeft" t="textAreaTop" r="textAreaRight" b="textAreaBottom"/>
              <a:pathLst>
                <a:path w="801652" h="1650878">
                  <a:moveTo>
                    <a:pt x="26769" y="698439"/>
                  </a:moveTo>
                  <a:cubicBezTo>
                    <a:pt x="137391" y="786181"/>
                    <a:pt x="163076" y="885708"/>
                    <a:pt x="165636" y="952398"/>
                  </a:cubicBezTo>
                  <a:cubicBezTo>
                    <a:pt x="193149" y="871444"/>
                    <a:pt x="223467" y="795691"/>
                    <a:pt x="253662" y="727293"/>
                  </a:cubicBezTo>
                  <a:cubicBezTo>
                    <a:pt x="39774" y="571073"/>
                    <a:pt x="150477" y="409692"/>
                    <a:pt x="150477" y="409692"/>
                  </a:cubicBezTo>
                  <a:cubicBezTo>
                    <a:pt x="256141" y="496661"/>
                    <a:pt x="281745" y="593181"/>
                    <a:pt x="284589" y="659831"/>
                  </a:cubicBezTo>
                  <a:cubicBezTo>
                    <a:pt x="284589" y="659506"/>
                    <a:pt x="284874" y="659181"/>
                    <a:pt x="285037" y="658896"/>
                  </a:cubicBezTo>
                  <a:cubicBezTo>
                    <a:pt x="328074" y="567700"/>
                    <a:pt x="371965" y="486258"/>
                    <a:pt x="411021" y="418592"/>
                  </a:cubicBezTo>
                  <a:cubicBezTo>
                    <a:pt x="217371" y="219456"/>
                    <a:pt x="361358" y="77663"/>
                    <a:pt x="361358" y="77663"/>
                  </a:cubicBezTo>
                  <a:cubicBezTo>
                    <a:pt x="456456" y="192959"/>
                    <a:pt x="455806" y="301183"/>
                    <a:pt x="441988" y="366207"/>
                  </a:cubicBezTo>
                  <a:cubicBezTo>
                    <a:pt x="484538" y="295615"/>
                    <a:pt x="518310" y="245750"/>
                    <a:pt x="534078" y="223032"/>
                  </a:cubicBezTo>
                  <a:cubicBezTo>
                    <a:pt x="615805" y="5811"/>
                    <a:pt x="801652" y="0"/>
                    <a:pt x="801652" y="0"/>
                  </a:cubicBezTo>
                  <a:cubicBezTo>
                    <a:pt x="750690" y="210840"/>
                    <a:pt x="625884" y="235712"/>
                    <a:pt x="565290" y="234737"/>
                  </a:cubicBezTo>
                  <a:cubicBezTo>
                    <a:pt x="552895" y="252334"/>
                    <a:pt x="516278" y="305328"/>
                    <a:pt x="468648" y="384454"/>
                  </a:cubicBezTo>
                  <a:cubicBezTo>
                    <a:pt x="637426" y="298094"/>
                    <a:pt x="767881" y="383154"/>
                    <a:pt x="767881" y="383154"/>
                  </a:cubicBezTo>
                  <a:cubicBezTo>
                    <a:pt x="602232" y="529864"/>
                    <a:pt x="484173" y="473903"/>
                    <a:pt x="436868" y="438384"/>
                  </a:cubicBezTo>
                  <a:cubicBezTo>
                    <a:pt x="398625" y="504749"/>
                    <a:pt x="355872" y="584322"/>
                    <a:pt x="313891" y="673283"/>
                  </a:cubicBezTo>
                  <a:cubicBezTo>
                    <a:pt x="309542" y="682549"/>
                    <a:pt x="305153" y="692018"/>
                    <a:pt x="300764" y="701731"/>
                  </a:cubicBezTo>
                  <a:cubicBezTo>
                    <a:pt x="454587" y="569692"/>
                    <a:pt x="607840" y="632115"/>
                    <a:pt x="607840" y="632115"/>
                  </a:cubicBezTo>
                  <a:cubicBezTo>
                    <a:pt x="462186" y="822066"/>
                    <a:pt x="326002" y="768665"/>
                    <a:pt x="281867" y="743428"/>
                  </a:cubicBezTo>
                  <a:cubicBezTo>
                    <a:pt x="250289" y="815279"/>
                    <a:pt x="218549" y="895299"/>
                    <a:pt x="190183" y="980806"/>
                  </a:cubicBezTo>
                  <a:cubicBezTo>
                    <a:pt x="339088" y="855066"/>
                    <a:pt x="488115" y="912449"/>
                    <a:pt x="488115" y="912449"/>
                  </a:cubicBezTo>
                  <a:cubicBezTo>
                    <a:pt x="354409" y="1093622"/>
                    <a:pt x="225093" y="1059282"/>
                    <a:pt x="173155" y="1034369"/>
                  </a:cubicBezTo>
                  <a:cubicBezTo>
                    <a:pt x="116259" y="1220053"/>
                    <a:pt x="77691" y="1428090"/>
                    <a:pt x="90290" y="1633769"/>
                  </a:cubicBezTo>
                  <a:cubicBezTo>
                    <a:pt x="90753" y="1642632"/>
                    <a:pt x="84027" y="1650228"/>
                    <a:pt x="75172" y="1650837"/>
                  </a:cubicBezTo>
                  <a:cubicBezTo>
                    <a:pt x="73448" y="1650963"/>
                    <a:pt x="71717" y="1650801"/>
                    <a:pt x="70051" y="1650350"/>
                  </a:cubicBezTo>
                  <a:cubicBezTo>
                    <a:pt x="63268" y="1648619"/>
                    <a:pt x="58359" y="1642742"/>
                    <a:pt x="57859" y="1635760"/>
                  </a:cubicBezTo>
                  <a:cubicBezTo>
                    <a:pt x="44895" y="1423863"/>
                    <a:pt x="85006" y="1210056"/>
                    <a:pt x="143650" y="1019942"/>
                  </a:cubicBezTo>
                  <a:cubicBezTo>
                    <a:pt x="-83528" y="865835"/>
                    <a:pt x="26769" y="698439"/>
                    <a:pt x="26769" y="698439"/>
                  </a:cubicBezTo>
                  <a:close/>
                </a:path>
              </a:pathLst>
            </a:custGeom>
            <a:solidFill>
              <a:srgbClr val="D1D4E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58" name="任意多边形: 形状 239"/>
            <p:cNvSpPr/>
            <p:nvPr/>
          </p:nvSpPr>
          <p:spPr>
            <a:xfrm>
              <a:off x="10359720" y="6269400"/>
              <a:ext cx="954720" cy="336240"/>
            </a:xfrm>
            <a:custGeom>
              <a:avLst/>
              <a:gdLst>
                <a:gd name="textAreaLeft" fmla="*/ 0 w 954720"/>
                <a:gd name="textAreaRight" fmla="*/ 955080 w 954720"/>
                <a:gd name="textAreaTop" fmla="*/ 0 h 336240"/>
                <a:gd name="textAreaBottom" fmla="*/ 336600 h 336240"/>
                <a:gd name="GluePoint1X" fmla="*/ 662856 w 955075"/>
                <a:gd name="GluePoint1Y" fmla="*/ 335708 h 336665"/>
                <a:gd name="GluePoint2X" fmla="*/ 13632 w 955075"/>
                <a:gd name="GluePoint2Y" fmla="*/ 201393 h 336665"/>
                <a:gd name="GluePoint3X" fmla="*/ 14323 w 955075"/>
                <a:gd name="GluePoint3Y" fmla="*/ 169775 h 336665"/>
                <a:gd name="GluePoint4X" fmla="*/ 224270 w 955075"/>
                <a:gd name="GluePoint4Y" fmla="*/ 18676 h 336665"/>
                <a:gd name="GluePoint5X" fmla="*/ 292057 w 955075"/>
                <a:gd name="GluePoint5Y" fmla="*/ 957 h 336665"/>
                <a:gd name="GluePoint6X" fmla="*/ 941444 w 955075"/>
                <a:gd name="GluePoint6Y" fmla="*/ 135313 h 336665"/>
                <a:gd name="GluePoint7X" fmla="*/ 940753 w 955075"/>
                <a:gd name="GluePoint7Y" fmla="*/ 166890 h 336665"/>
                <a:gd name="GluePoint8X" fmla="*/ 730766 w 955075"/>
                <a:gd name="GluePoint8Y" fmla="*/ 317990 h 336665"/>
                <a:gd name="GluePoint9X" fmla="*/ 662856 w 955075"/>
                <a:gd name="GluePoint9Y" fmla="*/ 335708 h 3366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955075" h="336665">
                  <a:moveTo>
                    <a:pt x="662856" y="335708"/>
                  </a:moveTo>
                  <a:lnTo>
                    <a:pt x="13632" y="201393"/>
                  </a:lnTo>
                  <a:cubicBezTo>
                    <a:pt x="-4818" y="197573"/>
                    <a:pt x="-4493" y="183349"/>
                    <a:pt x="14323" y="169775"/>
                  </a:cubicBezTo>
                  <a:lnTo>
                    <a:pt x="224270" y="18676"/>
                  </a:lnTo>
                  <a:cubicBezTo>
                    <a:pt x="243086" y="5102"/>
                    <a:pt x="273606" y="-2863"/>
                    <a:pt x="292057" y="957"/>
                  </a:cubicBezTo>
                  <a:lnTo>
                    <a:pt x="941444" y="135313"/>
                  </a:lnTo>
                  <a:cubicBezTo>
                    <a:pt x="959894" y="139092"/>
                    <a:pt x="959569" y="153316"/>
                    <a:pt x="940753" y="166890"/>
                  </a:cubicBezTo>
                  <a:lnTo>
                    <a:pt x="730766" y="317990"/>
                  </a:lnTo>
                  <a:cubicBezTo>
                    <a:pt x="711787" y="331563"/>
                    <a:pt x="681348" y="339529"/>
                    <a:pt x="662856" y="335708"/>
                  </a:cubicBezTo>
                  <a:close/>
                </a:path>
              </a:pathLst>
            </a:custGeom>
            <a:solidFill>
              <a:srgbClr val="E4E6F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59" name="任意多边形: 形状 240"/>
            <p:cNvSpPr/>
            <p:nvPr/>
          </p:nvSpPr>
          <p:spPr>
            <a:xfrm>
              <a:off x="10393200" y="4949280"/>
              <a:ext cx="839160" cy="1497600"/>
            </a:xfrm>
            <a:custGeom>
              <a:avLst/>
              <a:gdLst>
                <a:gd name="textAreaLeft" fmla="*/ 0 w 839160"/>
                <a:gd name="textAreaRight" fmla="*/ 839520 w 839160"/>
                <a:gd name="textAreaTop" fmla="*/ 0 h 1497600"/>
                <a:gd name="textAreaBottom" fmla="*/ 1497960 h 1497600"/>
                <a:gd name="GluePoint1X" fmla="*/ 839350 w 839507"/>
                <a:gd name="GluePoint1Y" fmla="*/ 226855 h 1497992"/>
                <a:gd name="GluePoint2X" fmla="*/ 821102 w 839507"/>
                <a:gd name="GluePoint2Y" fmla="*/ 162197 h 1497992"/>
                <a:gd name="GluePoint3X" fmla="*/ 820899 w 839507"/>
                <a:gd name="GluePoint3Y" fmla="*/ 161912 h 1497992"/>
                <a:gd name="GluePoint4X" fmla="*/ 775017 w 839507"/>
                <a:gd name="GluePoint4Y" fmla="*/ 129075 h 1497992"/>
                <a:gd name="GluePoint5X" fmla="*/ 141033 w 839507"/>
                <a:gd name="GluePoint5Y" fmla="*/ 1181 h 1497992"/>
                <a:gd name="GluePoint6X" fmla="*/ 97588 w 839507"/>
                <a:gd name="GluePoint6Y" fmla="*/ 10325 h 1497992"/>
                <a:gd name="GluePoint7X" fmla="*/ 56948 w 839507"/>
                <a:gd name="GluePoint7Y" fmla="*/ 40967 h 1497992"/>
                <a:gd name="GluePoint8X" fmla="*/ 52 w 839507"/>
                <a:gd name="GluePoint8Y" fmla="*/ 1267889 h 1497992"/>
                <a:gd name="GluePoint9X" fmla="*/ 256 w 839507"/>
                <a:gd name="GluePoint9Y" fmla="*/ 1269474 h 1497992"/>
                <a:gd name="GluePoint10X" fmla="*/ 64345 w 839507"/>
                <a:gd name="GluePoint10Y" fmla="*/ 1365669 h 1497992"/>
                <a:gd name="GluePoint11X" fmla="*/ 714991 w 839507"/>
                <a:gd name="GluePoint11Y" fmla="*/ 1497993 h 1497992"/>
                <a:gd name="GluePoint12X" fmla="*/ 734905 w 839507"/>
                <a:gd name="GluePoint12Y" fmla="*/ 1483322 h 1497992"/>
                <a:gd name="GluePoint13X" fmla="*/ 772334 w 839507"/>
                <a:gd name="GluePoint13Y" fmla="*/ 1419029 h 14979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839507" h="1497992">
                  <a:moveTo>
                    <a:pt x="839350" y="226855"/>
                  </a:moveTo>
                  <a:cubicBezTo>
                    <a:pt x="840618" y="203873"/>
                    <a:pt x="834201" y="181122"/>
                    <a:pt x="821102" y="162197"/>
                  </a:cubicBezTo>
                  <a:lnTo>
                    <a:pt x="820899" y="161912"/>
                  </a:lnTo>
                  <a:cubicBezTo>
                    <a:pt x="809357" y="145006"/>
                    <a:pt x="793589" y="132814"/>
                    <a:pt x="775017" y="129075"/>
                  </a:cubicBezTo>
                  <a:lnTo>
                    <a:pt x="141033" y="1181"/>
                  </a:lnTo>
                  <a:cubicBezTo>
                    <a:pt x="125910" y="-2001"/>
                    <a:pt x="110146" y="1315"/>
                    <a:pt x="97588" y="10325"/>
                  </a:cubicBezTo>
                  <a:lnTo>
                    <a:pt x="56948" y="40967"/>
                  </a:lnTo>
                  <a:lnTo>
                    <a:pt x="52" y="1267889"/>
                  </a:lnTo>
                  <a:cubicBezTo>
                    <a:pt x="-61" y="1268425"/>
                    <a:pt x="12" y="1268982"/>
                    <a:pt x="256" y="1269474"/>
                  </a:cubicBezTo>
                  <a:cubicBezTo>
                    <a:pt x="-2102" y="1315032"/>
                    <a:pt x="26509" y="1358069"/>
                    <a:pt x="64345" y="1365669"/>
                  </a:cubicBezTo>
                  <a:lnTo>
                    <a:pt x="714991" y="1497993"/>
                  </a:lnTo>
                  <a:lnTo>
                    <a:pt x="734905" y="1483322"/>
                  </a:lnTo>
                  <a:cubicBezTo>
                    <a:pt x="757094" y="1465684"/>
                    <a:pt x="770627" y="1449144"/>
                    <a:pt x="772334" y="1419029"/>
                  </a:cubicBez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0" name="任意多边形: 形状 241"/>
            <p:cNvSpPr/>
            <p:nvPr/>
          </p:nvSpPr>
          <p:spPr>
            <a:xfrm>
              <a:off x="10370520" y="4963320"/>
              <a:ext cx="834120" cy="1494000"/>
            </a:xfrm>
            <a:custGeom>
              <a:avLst/>
              <a:gdLst>
                <a:gd name="textAreaLeft" fmla="*/ 0 w 834120"/>
                <a:gd name="textAreaRight" fmla="*/ 834480 w 834120"/>
                <a:gd name="textAreaTop" fmla="*/ 0 h 1494000"/>
                <a:gd name="textAreaBottom" fmla="*/ 1494360 h 1494000"/>
                <a:gd name="GluePoint1X" fmla="*/ 694827 w 834350"/>
                <a:gd name="GluePoint1Y" fmla="*/ 1493155 h 1494341"/>
                <a:gd name="GluePoint2X" fmla="*/ 62631 w 834350"/>
                <a:gd name="GluePoint2Y" fmla="*/ 1364814 h 1494341"/>
                <a:gd name="GluePoint3X" fmla="*/ 167 w 834350"/>
                <a:gd name="GluePoint3Y" fmla="*/ 1267603 h 1494341"/>
                <a:gd name="GluePoint4X" fmla="*/ 67508 w 834350"/>
                <a:gd name="GluePoint4Y" fmla="*/ 69901 h 1494341"/>
                <a:gd name="GluePoint5X" fmla="*/ 140091 w 834350"/>
                <a:gd name="GluePoint5Y" fmla="*/ 1179 h 1494341"/>
                <a:gd name="GluePoint6X" fmla="*/ 772043 w 834350"/>
                <a:gd name="GluePoint6Y" fmla="*/ 129642 h 1494341"/>
                <a:gd name="GluePoint7X" fmla="*/ 834181 w 834350"/>
                <a:gd name="GluePoint7Y" fmla="*/ 227178 h 1494341"/>
                <a:gd name="GluePoint8X" fmla="*/ 766841 w 834350"/>
                <a:gd name="GluePoint8Y" fmla="*/ 1424676 h 1494341"/>
                <a:gd name="GluePoint9X" fmla="*/ 694827 w 834350"/>
                <a:gd name="GluePoint9Y" fmla="*/ 1493155 h 14943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834350" h="1494341">
                  <a:moveTo>
                    <a:pt x="694827" y="1493155"/>
                  </a:moveTo>
                  <a:lnTo>
                    <a:pt x="62631" y="1364814"/>
                  </a:lnTo>
                  <a:cubicBezTo>
                    <a:pt x="24673" y="1357133"/>
                    <a:pt x="-2393" y="1313363"/>
                    <a:pt x="167" y="1267603"/>
                  </a:cubicBezTo>
                  <a:lnTo>
                    <a:pt x="67508" y="69901"/>
                  </a:lnTo>
                  <a:cubicBezTo>
                    <a:pt x="70068" y="24141"/>
                    <a:pt x="102093" y="-6502"/>
                    <a:pt x="140091" y="1179"/>
                  </a:cubicBezTo>
                  <a:lnTo>
                    <a:pt x="772043" y="129642"/>
                  </a:lnTo>
                  <a:cubicBezTo>
                    <a:pt x="810001" y="137323"/>
                    <a:pt x="836742" y="181214"/>
                    <a:pt x="834181" y="227178"/>
                  </a:cubicBezTo>
                  <a:lnTo>
                    <a:pt x="766841" y="1424676"/>
                  </a:lnTo>
                  <a:cubicBezTo>
                    <a:pt x="764240" y="1470437"/>
                    <a:pt x="732947" y="1500836"/>
                    <a:pt x="694827" y="1493155"/>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1" name="任意多边形: 形状 242"/>
            <p:cNvSpPr/>
            <p:nvPr/>
          </p:nvSpPr>
          <p:spPr>
            <a:xfrm>
              <a:off x="10363320" y="4967280"/>
              <a:ext cx="834120" cy="1494000"/>
            </a:xfrm>
            <a:custGeom>
              <a:avLst/>
              <a:gdLst>
                <a:gd name="textAreaLeft" fmla="*/ 0 w 834120"/>
                <a:gd name="textAreaRight" fmla="*/ 834480 w 834120"/>
                <a:gd name="textAreaTop" fmla="*/ 0 h 1494000"/>
                <a:gd name="textAreaBottom" fmla="*/ 1494360 h 1494000"/>
                <a:gd name="GluePoint1X" fmla="*/ 694984 w 834386"/>
                <a:gd name="GluePoint1Y" fmla="*/ 1493184 h 1494359"/>
                <a:gd name="GluePoint2X" fmla="*/ 62667 w 834386"/>
                <a:gd name="GluePoint2Y" fmla="*/ 1364802 h 1494359"/>
                <a:gd name="GluePoint3X" fmla="*/ 162 w 834386"/>
                <a:gd name="GluePoint3Y" fmla="*/ 1267592 h 1494359"/>
                <a:gd name="GluePoint4X" fmla="*/ 67543 w 834386"/>
                <a:gd name="GluePoint4Y" fmla="*/ 69931 h 1494359"/>
                <a:gd name="GluePoint5X" fmla="*/ 140127 w 834386"/>
                <a:gd name="GluePoint5Y" fmla="*/ 1168 h 1494359"/>
                <a:gd name="GluePoint6X" fmla="*/ 772079 w 834386"/>
                <a:gd name="GluePoint6Y" fmla="*/ 129671 h 1494359"/>
                <a:gd name="GluePoint7X" fmla="*/ 834217 w 834386"/>
                <a:gd name="GluePoint7Y" fmla="*/ 227207 h 1494359"/>
                <a:gd name="GluePoint8X" fmla="*/ 766877 w 834386"/>
                <a:gd name="GluePoint8Y" fmla="*/ 1424706 h 1494359"/>
                <a:gd name="GluePoint9X" fmla="*/ 694984 w 834386"/>
                <a:gd name="GluePoint9Y" fmla="*/ 1493184 h 149435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834386" h="1494359">
                  <a:moveTo>
                    <a:pt x="694984" y="1493184"/>
                  </a:moveTo>
                  <a:lnTo>
                    <a:pt x="62667" y="1364802"/>
                  </a:lnTo>
                  <a:cubicBezTo>
                    <a:pt x="24709" y="1357162"/>
                    <a:pt x="-2357" y="1313352"/>
                    <a:pt x="162" y="1267592"/>
                  </a:cubicBezTo>
                  <a:lnTo>
                    <a:pt x="67543" y="69931"/>
                  </a:lnTo>
                  <a:cubicBezTo>
                    <a:pt x="70104" y="24170"/>
                    <a:pt x="102128" y="-6473"/>
                    <a:pt x="140127" y="1168"/>
                  </a:cubicBezTo>
                  <a:lnTo>
                    <a:pt x="772079" y="129671"/>
                  </a:lnTo>
                  <a:cubicBezTo>
                    <a:pt x="810036" y="137312"/>
                    <a:pt x="836777" y="181244"/>
                    <a:pt x="834217" y="227207"/>
                  </a:cubicBezTo>
                  <a:lnTo>
                    <a:pt x="766877" y="1424706"/>
                  </a:lnTo>
                  <a:cubicBezTo>
                    <a:pt x="764276" y="1470426"/>
                    <a:pt x="732983" y="1500824"/>
                    <a:pt x="694984" y="1493184"/>
                  </a:cubicBezTo>
                  <a:close/>
                </a:path>
              </a:pathLst>
            </a:custGeom>
            <a:solidFill>
              <a:srgbClr val="36518A"/>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2" name="任意多边形: 形状 243"/>
            <p:cNvSpPr/>
            <p:nvPr/>
          </p:nvSpPr>
          <p:spPr>
            <a:xfrm>
              <a:off x="10404000" y="5035680"/>
              <a:ext cx="741600" cy="1326600"/>
            </a:xfrm>
            <a:custGeom>
              <a:avLst/>
              <a:gdLst>
                <a:gd name="textAreaLeft" fmla="*/ 0 w 741600"/>
                <a:gd name="textAreaRight" fmla="*/ 741960 w 741600"/>
                <a:gd name="textAreaTop" fmla="*/ 0 h 1326600"/>
                <a:gd name="textAreaBottom" fmla="*/ 1326960 h 1326600"/>
                <a:gd name="GluePoint1X" fmla="*/ 741866 w 741955"/>
                <a:gd name="GluePoint1Y" fmla="*/ 141135 h 1326830"/>
                <a:gd name="GluePoint2X" fmla="*/ 731869 w 741955"/>
                <a:gd name="GluePoint2Y" fmla="*/ 127886 h 1326830"/>
                <a:gd name="GluePoint3X" fmla="*/ 98982 w 741955"/>
                <a:gd name="GluePoint3Y" fmla="*/ 358 h 1326830"/>
                <a:gd name="GluePoint4X" fmla="*/ 65210 w 741955"/>
                <a:gd name="GluePoint4Y" fmla="*/ 27221 h 1326830"/>
                <a:gd name="GluePoint5X" fmla="*/ 6810 w 741955"/>
                <a:gd name="GluePoint5Y" fmla="*/ 1065410 h 1326830"/>
                <a:gd name="GluePoint6X" fmla="*/ 6810 w 741955"/>
                <a:gd name="GluePoint6Y" fmla="*/ 1065410 h 1326830"/>
                <a:gd name="GluePoint7X" fmla="*/ 64 w 741955"/>
                <a:gd name="GluePoint7Y" fmla="*/ 1185583 h 1326830"/>
                <a:gd name="GluePoint8X" fmla="*/ 10061 w 741955"/>
                <a:gd name="GluePoint8Y" fmla="*/ 1198832 h 1326830"/>
                <a:gd name="GluePoint9X" fmla="*/ 642948 w 741955"/>
                <a:gd name="GluePoint9Y" fmla="*/ 1326482 h 1326830"/>
                <a:gd name="GluePoint10X" fmla="*/ 676761 w 741955"/>
                <a:gd name="GluePoint10Y" fmla="*/ 1299619 h 1326830"/>
                <a:gd name="GluePoint11X" fmla="*/ 735120 w 741955"/>
                <a:gd name="GluePoint11Y" fmla="*/ 261389 h 1326830"/>
                <a:gd name="GluePoint12X" fmla="*/ 735120 w 741955"/>
                <a:gd name="GluePoint12Y" fmla="*/ 261389 h 13268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741955" h="1326830">
                  <a:moveTo>
                    <a:pt x="741866" y="141135"/>
                  </a:moveTo>
                  <a:cubicBezTo>
                    <a:pt x="742646" y="134746"/>
                    <a:pt x="738225" y="128890"/>
                    <a:pt x="731869" y="127886"/>
                  </a:cubicBezTo>
                  <a:lnTo>
                    <a:pt x="98982" y="358"/>
                  </a:lnTo>
                  <a:cubicBezTo>
                    <a:pt x="84798" y="-2528"/>
                    <a:pt x="66023" y="12550"/>
                    <a:pt x="65210" y="27221"/>
                  </a:cubicBezTo>
                  <a:lnTo>
                    <a:pt x="6810" y="1065410"/>
                  </a:lnTo>
                  <a:lnTo>
                    <a:pt x="6810" y="1065410"/>
                  </a:lnTo>
                  <a:lnTo>
                    <a:pt x="64" y="1185583"/>
                  </a:lnTo>
                  <a:cubicBezTo>
                    <a:pt x="-586" y="1191935"/>
                    <a:pt x="3774" y="1197714"/>
                    <a:pt x="10061" y="1198832"/>
                  </a:cubicBezTo>
                  <a:lnTo>
                    <a:pt x="642948" y="1326482"/>
                  </a:lnTo>
                  <a:cubicBezTo>
                    <a:pt x="657132" y="1329327"/>
                    <a:pt x="675907" y="1314290"/>
                    <a:pt x="676761" y="1299619"/>
                  </a:cubicBezTo>
                  <a:lnTo>
                    <a:pt x="735120" y="261389"/>
                  </a:lnTo>
                  <a:lnTo>
                    <a:pt x="735120" y="261389"/>
                  </a:lnTo>
                  <a:close/>
                </a:path>
              </a:pathLst>
            </a:custGeom>
            <a:solidFill>
              <a:srgbClr val="DAE1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3" name="任意多边形: 形状 244"/>
            <p:cNvSpPr/>
            <p:nvPr/>
          </p:nvSpPr>
          <p:spPr>
            <a:xfrm rot="17550000">
              <a:off x="10131120" y="4669200"/>
              <a:ext cx="66240" cy="66240"/>
            </a:xfrm>
            <a:custGeom>
              <a:avLst/>
              <a:gdLst>
                <a:gd name="textAreaLeft" fmla="*/ 0 w 66240"/>
                <a:gd name="textAreaRight" fmla="*/ 66600 w 66240"/>
                <a:gd name="textAreaTop" fmla="*/ 0 h 66240"/>
                <a:gd name="textAreaBottom" fmla="*/ 66600 h 66240"/>
                <a:gd name="GluePoint1X" fmla="*/ 66650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30" y="66650"/>
                    <a:pt x="33325" y="66650"/>
                  </a:cubicBezTo>
                  <a:cubicBezTo>
                    <a:pt x="14920" y="66650"/>
                    <a:pt x="0" y="51730"/>
                    <a:pt x="0" y="33325"/>
                  </a:cubicBezTo>
                  <a:cubicBezTo>
                    <a:pt x="0" y="14920"/>
                    <a:pt x="14920" y="0"/>
                    <a:pt x="33325" y="0"/>
                  </a:cubicBezTo>
                  <a:cubicBezTo>
                    <a:pt x="51730" y="0"/>
                    <a:pt x="66650" y="14920"/>
                    <a:pt x="66650" y="33325"/>
                  </a:cubicBezTo>
                  <a:close/>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4" name="任意多边形: 形状 245"/>
            <p:cNvSpPr/>
            <p:nvPr/>
          </p:nvSpPr>
          <p:spPr>
            <a:xfrm rot="17550000">
              <a:off x="11703960" y="5806800"/>
              <a:ext cx="66240" cy="66240"/>
            </a:xfrm>
            <a:custGeom>
              <a:avLst/>
              <a:gdLst>
                <a:gd name="textAreaLeft" fmla="*/ 0 w 66240"/>
                <a:gd name="textAreaRight" fmla="*/ 66600 w 66240"/>
                <a:gd name="textAreaTop" fmla="*/ 0 h 66240"/>
                <a:gd name="textAreaBottom" fmla="*/ 66600 h 66240"/>
                <a:gd name="GluePoint1X" fmla="*/ 66650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30" y="66650"/>
                    <a:pt x="33325" y="66650"/>
                  </a:cubicBezTo>
                  <a:cubicBezTo>
                    <a:pt x="14920" y="66650"/>
                    <a:pt x="0" y="51730"/>
                    <a:pt x="0" y="33325"/>
                  </a:cubicBezTo>
                  <a:cubicBezTo>
                    <a:pt x="0" y="14920"/>
                    <a:pt x="14920" y="0"/>
                    <a:pt x="33325" y="0"/>
                  </a:cubicBezTo>
                  <a:cubicBezTo>
                    <a:pt x="51730" y="0"/>
                    <a:pt x="66650" y="14920"/>
                    <a:pt x="66650" y="33325"/>
                  </a:cubicBezTo>
                  <a:close/>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5" name="任意多边形: 形状 246"/>
            <p:cNvSpPr/>
            <p:nvPr/>
          </p:nvSpPr>
          <p:spPr>
            <a:xfrm>
              <a:off x="9512280" y="5577120"/>
              <a:ext cx="66240" cy="66240"/>
            </a:xfrm>
            <a:custGeom>
              <a:avLst/>
              <a:gdLst>
                <a:gd name="textAreaLeft" fmla="*/ 0 w 66240"/>
                <a:gd name="textAreaRight" fmla="*/ 66600 w 66240"/>
                <a:gd name="textAreaTop" fmla="*/ 0 h 66240"/>
                <a:gd name="textAreaBottom" fmla="*/ 66600 h 66240"/>
                <a:gd name="GluePoint1X" fmla="*/ 66731 w 66730"/>
                <a:gd name="GluePoint1Y" fmla="*/ 33325 h 66730"/>
                <a:gd name="GluePoint2X" fmla="*/ 33406 w 66730"/>
                <a:gd name="GluePoint2Y" fmla="*/ 66731 h 66730"/>
                <a:gd name="GluePoint3X" fmla="*/ 0 w 66730"/>
                <a:gd name="GluePoint3Y" fmla="*/ 33406 h 66730"/>
                <a:gd name="GluePoint4X" fmla="*/ 33325 w 66730"/>
                <a:gd name="GluePoint4Y" fmla="*/ 0 h 66730"/>
                <a:gd name="GluePoint5X" fmla="*/ 33365 w 66730"/>
                <a:gd name="GluePoint5Y" fmla="*/ 0 h 66730"/>
                <a:gd name="GluePoint6X" fmla="*/ 66731 w 66730"/>
                <a:gd name="GluePoint6Y" fmla="*/ 33325 h 667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66730" h="66730">
                  <a:moveTo>
                    <a:pt x="66731" y="33325"/>
                  </a:moveTo>
                  <a:cubicBezTo>
                    <a:pt x="66755" y="51751"/>
                    <a:pt x="51832" y="66710"/>
                    <a:pt x="33406" y="66731"/>
                  </a:cubicBezTo>
                  <a:cubicBezTo>
                    <a:pt x="14980" y="66751"/>
                    <a:pt x="24" y="51832"/>
                    <a:pt x="0" y="33406"/>
                  </a:cubicBezTo>
                  <a:cubicBezTo>
                    <a:pt x="-24" y="14980"/>
                    <a:pt x="14899" y="24"/>
                    <a:pt x="33325" y="0"/>
                  </a:cubicBezTo>
                  <a:cubicBezTo>
                    <a:pt x="33337" y="0"/>
                    <a:pt x="33353" y="0"/>
                    <a:pt x="33365" y="0"/>
                  </a:cubicBezTo>
                  <a:cubicBezTo>
                    <a:pt x="51775" y="0"/>
                    <a:pt x="66707" y="14915"/>
                    <a:pt x="66731" y="33325"/>
                  </a:cubicBezTo>
                  <a:close/>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6" name="任意多边形: 形状 247"/>
            <p:cNvSpPr/>
            <p:nvPr/>
          </p:nvSpPr>
          <p:spPr>
            <a:xfrm>
              <a:off x="10535760" y="5604840"/>
              <a:ext cx="671760" cy="568080"/>
            </a:xfrm>
            <a:custGeom>
              <a:avLst/>
              <a:gdLst>
                <a:gd name="textAreaLeft" fmla="*/ 0 w 671760"/>
                <a:gd name="textAreaRight" fmla="*/ 672120 w 671760"/>
                <a:gd name="textAreaTop" fmla="*/ 0 h 568080"/>
                <a:gd name="textAreaBottom" fmla="*/ 568440 h 568080"/>
                <a:gd name="GluePoint1X" fmla="*/ 619676 w 671962"/>
                <a:gd name="GluePoint1Y" fmla="*/ 105050 h 568447"/>
                <a:gd name="GluePoint2X" fmla="*/ 80586 w 671962"/>
                <a:gd name="GluePoint2Y" fmla="*/ 767 h 568447"/>
                <a:gd name="GluePoint3X" fmla="*/ 22430 w 671962"/>
                <a:gd name="GluePoint3Y" fmla="*/ 59858 h 568447"/>
                <a:gd name="GluePoint4X" fmla="*/ 200 w 671962"/>
                <a:gd name="GluePoint4Y" fmla="*/ 402331 h 568447"/>
                <a:gd name="GluePoint5X" fmla="*/ 48521 w 671962"/>
                <a:gd name="GluePoint5Y" fmla="*/ 470891 h 568447"/>
                <a:gd name="GluePoint6X" fmla="*/ 562983 w 671962"/>
                <a:gd name="GluePoint6Y" fmla="*/ 567126 h 568447"/>
                <a:gd name="GluePoint7X" fmla="*/ 651253 w 671962"/>
                <a:gd name="GluePoint7Y" fmla="*/ 489585 h 568447"/>
                <a:gd name="GluePoint8X" fmla="*/ 671735 w 671962"/>
                <a:gd name="GluePoint8Y" fmla="*/ 178933 h 568447"/>
                <a:gd name="GluePoint9X" fmla="*/ 619676 w 671962"/>
                <a:gd name="GluePoint9Y" fmla="*/ 105050 h 568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71962" h="568447">
                  <a:moveTo>
                    <a:pt x="619676" y="105050"/>
                  </a:moveTo>
                  <a:lnTo>
                    <a:pt x="80586" y="767"/>
                  </a:lnTo>
                  <a:cubicBezTo>
                    <a:pt x="51081" y="-4922"/>
                    <a:pt x="24909" y="21656"/>
                    <a:pt x="22430" y="59858"/>
                  </a:cubicBezTo>
                  <a:lnTo>
                    <a:pt x="200" y="402331"/>
                  </a:lnTo>
                  <a:cubicBezTo>
                    <a:pt x="-2157" y="438501"/>
                    <a:pt x="16456" y="464632"/>
                    <a:pt x="48521" y="470891"/>
                  </a:cubicBezTo>
                  <a:lnTo>
                    <a:pt x="562983" y="567126"/>
                  </a:lnTo>
                  <a:cubicBezTo>
                    <a:pt x="608174" y="575864"/>
                    <a:pt x="647961" y="540263"/>
                    <a:pt x="651253" y="489585"/>
                  </a:cubicBezTo>
                  <a:lnTo>
                    <a:pt x="671735" y="178933"/>
                  </a:lnTo>
                  <a:cubicBezTo>
                    <a:pt x="674336" y="139959"/>
                    <a:pt x="654463" y="111755"/>
                    <a:pt x="619676" y="105050"/>
                  </a:cubicBezTo>
                  <a:close/>
                </a:path>
              </a:pathLst>
            </a:custGeom>
            <a:solidFill>
              <a:srgbClr val="B1C2F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7" name="任意多边形: 形状 248"/>
            <p:cNvSpPr/>
            <p:nvPr/>
          </p:nvSpPr>
          <p:spPr>
            <a:xfrm>
              <a:off x="10677240" y="5734080"/>
              <a:ext cx="370440" cy="302760"/>
            </a:xfrm>
            <a:custGeom>
              <a:avLst/>
              <a:gdLst>
                <a:gd name="textAreaLeft" fmla="*/ 0 w 370440"/>
                <a:gd name="textAreaRight" fmla="*/ 370800 w 370440"/>
                <a:gd name="textAreaTop" fmla="*/ 0 h 302760"/>
                <a:gd name="textAreaBottom" fmla="*/ 303120 h 302760"/>
                <a:gd name="GluePoint1X" fmla="*/ 354056 w 370677"/>
                <a:gd name="GluePoint1Y" fmla="*/ 303256 h 303255"/>
                <a:gd name="GluePoint2X" fmla="*/ 0 w 370677"/>
                <a:gd name="GluePoint2Y" fmla="*/ 234737 h 303255"/>
                <a:gd name="GluePoint3X" fmla="*/ 16622 w 370677"/>
                <a:gd name="GluePoint3Y" fmla="*/ 0 h 303255"/>
                <a:gd name="GluePoint4X" fmla="*/ 370677 w 370677"/>
                <a:gd name="GluePoint4Y" fmla="*/ 68519 h 303255"/>
                <a:gd name="GluePoint5X" fmla="*/ 354056 w 370677"/>
                <a:gd name="GluePoint5Y" fmla="*/ 303256 h 303255"/>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70677" h="303255">
                  <a:moveTo>
                    <a:pt x="354056" y="303256"/>
                  </a:moveTo>
                  <a:lnTo>
                    <a:pt x="0" y="234737"/>
                  </a:lnTo>
                  <a:lnTo>
                    <a:pt x="16622" y="0"/>
                  </a:lnTo>
                  <a:lnTo>
                    <a:pt x="370677" y="68519"/>
                  </a:lnTo>
                  <a:lnTo>
                    <a:pt x="354056" y="303256"/>
                  </a:lnTo>
                  <a:close/>
                </a:path>
              </a:pathLst>
            </a:custGeom>
            <a:solidFill>
              <a:srgbClr val="778FD4"/>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8" name="任意多边形: 形状 249"/>
            <p:cNvSpPr/>
            <p:nvPr/>
          </p:nvSpPr>
          <p:spPr>
            <a:xfrm>
              <a:off x="10694160" y="5734080"/>
              <a:ext cx="353520" cy="175680"/>
            </a:xfrm>
            <a:custGeom>
              <a:avLst/>
              <a:gdLst>
                <a:gd name="textAreaLeft" fmla="*/ 0 w 353520"/>
                <a:gd name="textAreaRight" fmla="*/ 353880 w 353520"/>
                <a:gd name="textAreaTop" fmla="*/ 0 h 175680"/>
                <a:gd name="textAreaBottom" fmla="*/ 176040 h 175680"/>
                <a:gd name="GluePoint1X" fmla="*/ 0 w 354055"/>
                <a:gd name="GluePoint1Y" fmla="*/ 0 h 176174"/>
                <a:gd name="GluePoint2X" fmla="*/ 133624 w 354055"/>
                <a:gd name="GluePoint2Y" fmla="*/ 176175 h 176174"/>
                <a:gd name="GluePoint3X" fmla="*/ 354056 w 354055"/>
                <a:gd name="GluePoint3Y" fmla="*/ 68519 h 176174"/>
                <a:gd name="GluePoint4X" fmla="*/ 0 w 354055"/>
                <a:gd name="GluePoint4Y" fmla="*/ 0 h 176174"/>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54055" h="176174">
                  <a:moveTo>
                    <a:pt x="0" y="0"/>
                  </a:moveTo>
                  <a:lnTo>
                    <a:pt x="133624" y="176175"/>
                  </a:lnTo>
                  <a:lnTo>
                    <a:pt x="354056" y="68519"/>
                  </a:lnTo>
                  <a:lnTo>
                    <a:pt x="0" y="0"/>
                  </a:lnTo>
                  <a:close/>
                </a:path>
              </a:pathLst>
            </a:custGeom>
            <a:solidFill>
              <a:srgbClr val="96A9E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69" name="任意多边形: 形状 250"/>
            <p:cNvSpPr/>
            <p:nvPr/>
          </p:nvSpPr>
          <p:spPr>
            <a:xfrm>
              <a:off x="10827720" y="5802840"/>
              <a:ext cx="219960" cy="117000"/>
            </a:xfrm>
            <a:custGeom>
              <a:avLst/>
              <a:gdLst>
                <a:gd name="textAreaLeft" fmla="*/ 0 w 219960"/>
                <a:gd name="textAreaRight" fmla="*/ 220320 w 219960"/>
                <a:gd name="textAreaTop" fmla="*/ 0 h 117000"/>
                <a:gd name="textAreaBottom" fmla="*/ 117360 h 117000"/>
                <a:gd name="GluePoint1X" fmla="*/ 0 w 220431"/>
                <a:gd name="GluePoint1Y" fmla="*/ 107656 h 117531"/>
                <a:gd name="GluePoint2X" fmla="*/ 23734 w 220431"/>
                <a:gd name="GluePoint2Y" fmla="*/ 117531 h 117531"/>
                <a:gd name="GluePoint3X" fmla="*/ 220431 w 220431"/>
                <a:gd name="GluePoint3Y" fmla="*/ 0 h 117531"/>
                <a:gd name="GluePoint4X" fmla="*/ 0 w 220431"/>
                <a:gd name="GluePoint4Y" fmla="*/ 107656 h 117531"/>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20431" h="117531">
                  <a:moveTo>
                    <a:pt x="0" y="107656"/>
                  </a:moveTo>
                  <a:lnTo>
                    <a:pt x="23734" y="117531"/>
                  </a:lnTo>
                  <a:lnTo>
                    <a:pt x="220431" y="0"/>
                  </a:lnTo>
                  <a:lnTo>
                    <a:pt x="0" y="107656"/>
                  </a:lnTo>
                  <a:close/>
                </a:path>
              </a:pathLst>
            </a:custGeom>
            <a:solidFill>
              <a:srgbClr val="6B81B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0" name="任意多边形: 形状 251"/>
            <p:cNvSpPr/>
            <p:nvPr/>
          </p:nvSpPr>
          <p:spPr>
            <a:xfrm>
              <a:off x="10202760" y="5205960"/>
              <a:ext cx="740520" cy="628560"/>
            </a:xfrm>
            <a:custGeom>
              <a:avLst/>
              <a:gdLst>
                <a:gd name="textAreaLeft" fmla="*/ 0 w 740520"/>
                <a:gd name="textAreaRight" fmla="*/ 740880 w 740520"/>
                <a:gd name="textAreaTop" fmla="*/ 0 h 628560"/>
                <a:gd name="textAreaBottom" fmla="*/ 628920 h 628560"/>
                <a:gd name="GluePoint1X" fmla="*/ 683872 w 740701"/>
                <a:gd name="GluePoint1Y" fmla="*/ 119529 h 628923"/>
                <a:gd name="GluePoint2X" fmla="*/ 91666 w 740701"/>
                <a:gd name="GluePoint2Y" fmla="*/ 900 h 628923"/>
                <a:gd name="GluePoint3X" fmla="*/ 27252 w 740701"/>
                <a:gd name="GluePoint3Y" fmla="*/ 65477 h 628923"/>
                <a:gd name="GluePoint4X" fmla="*/ 267 w 740701"/>
                <a:gd name="GluePoint4Y" fmla="*/ 441926 h 628923"/>
                <a:gd name="GluePoint5X" fmla="*/ 53099 w 740701"/>
                <a:gd name="GluePoint5Y" fmla="*/ 517638 h 628923"/>
                <a:gd name="GluePoint6X" fmla="*/ 617995 w 740701"/>
                <a:gd name="GluePoint6Y" fmla="*/ 627366 h 628923"/>
                <a:gd name="GluePoint7X" fmla="*/ 715531 w 740701"/>
                <a:gd name="GluePoint7Y" fmla="*/ 542754 h 628923"/>
                <a:gd name="GluePoint8X" fmla="*/ 740402 w 740701"/>
                <a:gd name="GluePoint8Y" fmla="*/ 201378 h 628923"/>
                <a:gd name="GluePoint9X" fmla="*/ 683872 w 740701"/>
                <a:gd name="GluePoint9Y" fmla="*/ 119529 h 6289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40701" h="628923">
                  <a:moveTo>
                    <a:pt x="683872" y="119529"/>
                  </a:moveTo>
                  <a:lnTo>
                    <a:pt x="91666" y="900"/>
                  </a:lnTo>
                  <a:cubicBezTo>
                    <a:pt x="59154" y="-5561"/>
                    <a:pt x="30259" y="23456"/>
                    <a:pt x="27252" y="65477"/>
                  </a:cubicBezTo>
                  <a:lnTo>
                    <a:pt x="267" y="441926"/>
                  </a:lnTo>
                  <a:cubicBezTo>
                    <a:pt x="-2578" y="481672"/>
                    <a:pt x="17498" y="510526"/>
                    <a:pt x="53099" y="517638"/>
                  </a:cubicBezTo>
                  <a:lnTo>
                    <a:pt x="617995" y="627366"/>
                  </a:lnTo>
                  <a:cubicBezTo>
                    <a:pt x="667616" y="637323"/>
                    <a:pt x="711670" y="598430"/>
                    <a:pt x="715531" y="542754"/>
                  </a:cubicBezTo>
                  <a:lnTo>
                    <a:pt x="740402" y="201378"/>
                  </a:lnTo>
                  <a:cubicBezTo>
                    <a:pt x="743532" y="158299"/>
                    <a:pt x="721911" y="127169"/>
                    <a:pt x="683872" y="119529"/>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1" name="任意多边形: 形状 252"/>
            <p:cNvSpPr/>
            <p:nvPr/>
          </p:nvSpPr>
          <p:spPr>
            <a:xfrm>
              <a:off x="10344960" y="5343480"/>
              <a:ext cx="408600" cy="335520"/>
            </a:xfrm>
            <a:custGeom>
              <a:avLst/>
              <a:gdLst>
                <a:gd name="textAreaLeft" fmla="*/ 0 w 408600"/>
                <a:gd name="textAreaRight" fmla="*/ 408960 w 408600"/>
                <a:gd name="textAreaTop" fmla="*/ 0 h 335520"/>
                <a:gd name="textAreaBottom" fmla="*/ 335880 h 335520"/>
                <a:gd name="GluePoint1X" fmla="*/ 388844 w 408797"/>
                <a:gd name="GluePoint1Y" fmla="*/ 335971 h 335970"/>
                <a:gd name="GluePoint2X" fmla="*/ 0 w 408797"/>
                <a:gd name="GluePoint2Y" fmla="*/ 258023 h 335970"/>
                <a:gd name="GluePoint3X" fmla="*/ 19995 w 408797"/>
                <a:gd name="GluePoint3Y" fmla="*/ 0 h 335970"/>
                <a:gd name="GluePoint4X" fmla="*/ 408798 w 408797"/>
                <a:gd name="GluePoint4Y" fmla="*/ 77948 h 335970"/>
                <a:gd name="GluePoint5X" fmla="*/ 388844 w 408797"/>
                <a:gd name="GluePoint5Y" fmla="*/ 335971 h 33597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08797" h="335970">
                  <a:moveTo>
                    <a:pt x="388844" y="335971"/>
                  </a:moveTo>
                  <a:lnTo>
                    <a:pt x="0" y="258023"/>
                  </a:lnTo>
                  <a:lnTo>
                    <a:pt x="19995" y="0"/>
                  </a:lnTo>
                  <a:lnTo>
                    <a:pt x="408798" y="77948"/>
                  </a:lnTo>
                  <a:lnTo>
                    <a:pt x="388844" y="335971"/>
                  </a:ln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2" name="任意多边形: 形状 253"/>
            <p:cNvSpPr/>
            <p:nvPr/>
          </p:nvSpPr>
          <p:spPr>
            <a:xfrm>
              <a:off x="10364760" y="5343480"/>
              <a:ext cx="388440" cy="194400"/>
            </a:xfrm>
            <a:custGeom>
              <a:avLst/>
              <a:gdLst>
                <a:gd name="textAreaLeft" fmla="*/ 0 w 388440"/>
                <a:gd name="textAreaRight" fmla="*/ 388800 w 388440"/>
                <a:gd name="textAreaTop" fmla="*/ 0 h 194400"/>
                <a:gd name="textAreaBottom" fmla="*/ 194760 h 194400"/>
                <a:gd name="GluePoint1X" fmla="*/ 0 w 388802"/>
                <a:gd name="GluePoint1Y" fmla="*/ 0 h 194706"/>
                <a:gd name="GluePoint2X" fmla="*/ 145654 w 388802"/>
                <a:gd name="GluePoint2Y" fmla="*/ 194706 h 194706"/>
                <a:gd name="GluePoint3X" fmla="*/ 388803 w 388802"/>
                <a:gd name="GluePoint3Y" fmla="*/ 77948 h 194706"/>
                <a:gd name="GluePoint4X" fmla="*/ 0 w 388802"/>
                <a:gd name="GluePoint4Y" fmla="*/ 0 h 194706"/>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88802" h="194706">
                  <a:moveTo>
                    <a:pt x="0" y="0"/>
                  </a:moveTo>
                  <a:lnTo>
                    <a:pt x="145654" y="194706"/>
                  </a:lnTo>
                  <a:lnTo>
                    <a:pt x="388803" y="77948"/>
                  </a:lnTo>
                  <a:lnTo>
                    <a:pt x="0" y="0"/>
                  </a:lnTo>
                  <a:close/>
                </a:path>
              </a:pathLst>
            </a:custGeom>
            <a:solidFill>
              <a:srgbClr val="A3BC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3" name="任意多边形: 形状 254"/>
            <p:cNvSpPr/>
            <p:nvPr/>
          </p:nvSpPr>
          <p:spPr>
            <a:xfrm>
              <a:off x="10510560" y="5421600"/>
              <a:ext cx="242640" cy="127440"/>
            </a:xfrm>
            <a:custGeom>
              <a:avLst/>
              <a:gdLst>
                <a:gd name="textAreaLeft" fmla="*/ 0 w 242640"/>
                <a:gd name="textAreaRight" fmla="*/ 243000 w 242640"/>
                <a:gd name="textAreaTop" fmla="*/ 0 h 127440"/>
                <a:gd name="textAreaBottom" fmla="*/ 127800 h 127440"/>
                <a:gd name="GluePoint1X" fmla="*/ 0 w 243148"/>
                <a:gd name="GluePoint1Y" fmla="*/ 116759 h 127812"/>
                <a:gd name="GluePoint2X" fmla="*/ 26009 w 243148"/>
                <a:gd name="GluePoint2Y" fmla="*/ 127813 h 127812"/>
                <a:gd name="GluePoint3X" fmla="*/ 243149 w 243148"/>
                <a:gd name="GluePoint3Y" fmla="*/ 0 h 127812"/>
                <a:gd name="GluePoint4X" fmla="*/ 0 w 243148"/>
                <a:gd name="GluePoint4Y" fmla="*/ 116759 h 12781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43148" h="127812">
                  <a:moveTo>
                    <a:pt x="0" y="116759"/>
                  </a:moveTo>
                  <a:lnTo>
                    <a:pt x="26009" y="127813"/>
                  </a:lnTo>
                  <a:lnTo>
                    <a:pt x="243149" y="0"/>
                  </a:lnTo>
                  <a:lnTo>
                    <a:pt x="0" y="116759"/>
                  </a:lnTo>
                  <a:close/>
                </a:path>
              </a:pathLst>
            </a:custGeom>
            <a:solidFill>
              <a:srgbClr val="6383D9"/>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4" name="任意多边形: 形状 255"/>
            <p:cNvSpPr/>
            <p:nvPr/>
          </p:nvSpPr>
          <p:spPr>
            <a:xfrm rot="19677600">
              <a:off x="10659240" y="5288400"/>
              <a:ext cx="212760" cy="244080"/>
            </a:xfrm>
            <a:custGeom>
              <a:avLst/>
              <a:gdLst>
                <a:gd name="textAreaLeft" fmla="*/ 0 w 212760"/>
                <a:gd name="textAreaRight" fmla="*/ 213120 w 212760"/>
                <a:gd name="textAreaTop" fmla="*/ 0 h 244080"/>
                <a:gd name="textAreaBottom" fmla="*/ 244440 h 244080"/>
                <a:gd name="GluePoint1X" fmla="*/ 213116 w 213116"/>
                <a:gd name="GluePoint1Y" fmla="*/ 122245 h 244490"/>
                <a:gd name="GluePoint2X" fmla="*/ 106558 w 213116"/>
                <a:gd name="GluePoint2Y" fmla="*/ 244490 h 244490"/>
                <a:gd name="GluePoint3X" fmla="*/ 0 w 213116"/>
                <a:gd name="GluePoint3Y" fmla="*/ 122245 h 244490"/>
                <a:gd name="GluePoint4X" fmla="*/ 106558 w 213116"/>
                <a:gd name="GluePoint4Y" fmla="*/ 0 h 244490"/>
                <a:gd name="GluePoint5X" fmla="*/ 213116 w 213116"/>
                <a:gd name="GluePoint5Y" fmla="*/ 122245 h 24449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3116" h="244490">
                  <a:moveTo>
                    <a:pt x="213116" y="122245"/>
                  </a:moveTo>
                  <a:cubicBezTo>
                    <a:pt x="213116" y="189759"/>
                    <a:pt x="165408" y="244490"/>
                    <a:pt x="106558" y="244490"/>
                  </a:cubicBezTo>
                  <a:cubicBezTo>
                    <a:pt x="47708" y="244490"/>
                    <a:pt x="0" y="189759"/>
                    <a:pt x="0" y="122245"/>
                  </a:cubicBezTo>
                  <a:cubicBezTo>
                    <a:pt x="0" y="54731"/>
                    <a:pt x="47708" y="0"/>
                    <a:pt x="106558" y="0"/>
                  </a:cubicBezTo>
                  <a:cubicBezTo>
                    <a:pt x="165408" y="0"/>
                    <a:pt x="213116" y="54731"/>
                    <a:pt x="213116" y="122245"/>
                  </a:cubicBezTo>
                  <a:close/>
                </a:path>
              </a:pathLst>
            </a:custGeom>
            <a:solidFill>
              <a:schemeClr val="accent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5" name="任意多边形: 形状 256"/>
            <p:cNvSpPr/>
            <p:nvPr/>
          </p:nvSpPr>
          <p:spPr>
            <a:xfrm>
              <a:off x="10737360" y="5384880"/>
              <a:ext cx="66600" cy="61200"/>
            </a:xfrm>
            <a:custGeom>
              <a:avLst/>
              <a:gdLst>
                <a:gd name="textAreaLeft" fmla="*/ 0 w 66600"/>
                <a:gd name="textAreaRight" fmla="*/ 66960 w 66600"/>
                <a:gd name="textAreaTop" fmla="*/ 0 h 61200"/>
                <a:gd name="textAreaBottom" fmla="*/ 61560 h 61200"/>
                <a:gd name="GluePoint1X" fmla="*/ 0 w 66893"/>
                <a:gd name="GluePoint1Y" fmla="*/ 33569 h 61610"/>
                <a:gd name="GluePoint2X" fmla="*/ 20158 w 66893"/>
                <a:gd name="GluePoint2Y" fmla="*/ 61610 h 61610"/>
                <a:gd name="GluePoint3X" fmla="*/ 66894 w 66893"/>
                <a:gd name="GluePoint3Y" fmla="*/ 0 h 61610"/>
              </a:gdLst>
              <a:ahLst/>
              <a:cxnLst>
                <a:cxn ang="0">
                  <a:pos x="GluePoint1X" y="GluePoint1Y"/>
                </a:cxn>
                <a:cxn ang="0">
                  <a:pos x="GluePoint2X" y="GluePoint2Y"/>
                </a:cxn>
                <a:cxn ang="0">
                  <a:pos x="GluePoint3X" y="GluePoint3Y"/>
                </a:cxn>
              </a:cxnLst>
              <a:rect l="textAreaLeft" t="textAreaTop" r="textAreaRight" b="textAreaBottom"/>
              <a:pathLst>
                <a:path w="66893" h="61610">
                  <a:moveTo>
                    <a:pt x="0" y="33569"/>
                  </a:moveTo>
                  <a:lnTo>
                    <a:pt x="20158" y="61610"/>
                  </a:lnTo>
                  <a:lnTo>
                    <a:pt x="66894" y="0"/>
                  </a:lnTo>
                </a:path>
              </a:pathLst>
            </a:custGeom>
            <a:noFill/>
            <a:ln w="9428" cap="rnd">
              <a:solidFill>
                <a:srgbClr val="FFFFFF"/>
              </a:solidFill>
              <a:round/>
            </a:ln>
          </p:spPr>
          <p:style>
            <a:lnRef idx="0">
              <a:srgbClr val="FFFFFF"/>
            </a:lnRef>
            <a:fillRef idx="0">
              <a:srgbClr val="FFFFFF"/>
            </a:fillRef>
            <a:effectRef idx="0">
              <a:srgbClr val="FFFFFF"/>
            </a:effectRef>
            <a:fontRef idx="minor"/>
          </p:style>
          <p:txBody>
            <a:bodyPr lIns="90000" tIns="16560" rIns="90000" bIns="165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6" name="任意多边形: 形状 257"/>
            <p:cNvSpPr/>
            <p:nvPr/>
          </p:nvSpPr>
          <p:spPr>
            <a:xfrm>
              <a:off x="10255320" y="5642280"/>
              <a:ext cx="62280" cy="97920"/>
            </a:xfrm>
            <a:custGeom>
              <a:avLst/>
              <a:gdLst>
                <a:gd name="textAreaLeft" fmla="*/ 0 w 62280"/>
                <a:gd name="textAreaRight" fmla="*/ 62640 w 62280"/>
                <a:gd name="textAreaTop" fmla="*/ 0 h 97920"/>
                <a:gd name="textAreaBottom" fmla="*/ 98280 h 97920"/>
                <a:gd name="GluePoint1X" fmla="*/ 36794 w 62533"/>
                <a:gd name="GluePoint1Y" fmla="*/ 97967 h 98312"/>
                <a:gd name="GluePoint2X" fmla="*/ 8346 w 62533"/>
                <a:gd name="GluePoint2Y" fmla="*/ 89310 h 98312"/>
                <a:gd name="GluePoint3X" fmla="*/ 218 w 62533"/>
                <a:gd name="GluePoint3Y" fmla="*/ 75452 h 98312"/>
                <a:gd name="GluePoint4X" fmla="*/ 13751 w 62533"/>
                <a:gd name="GluePoint4Y" fmla="*/ 7949 h 98312"/>
                <a:gd name="GluePoint5X" fmla="*/ 24919 w 62533"/>
                <a:gd name="GluePoint5Y" fmla="*/ 150 h 98312"/>
                <a:gd name="GluePoint6X" fmla="*/ 25943 w 62533"/>
                <a:gd name="GluePoint6Y" fmla="*/ 390 h 98312"/>
                <a:gd name="GluePoint7X" fmla="*/ 54188 w 62533"/>
                <a:gd name="GluePoint7Y" fmla="*/ 9046 h 98312"/>
                <a:gd name="GluePoint8X" fmla="*/ 62316 w 62533"/>
                <a:gd name="GluePoint8Y" fmla="*/ 22905 h 98312"/>
                <a:gd name="GluePoint9X" fmla="*/ 48783 w 62533"/>
                <a:gd name="GluePoint9Y" fmla="*/ 90408 h 98312"/>
                <a:gd name="GluePoint10X" fmla="*/ 37655 w 62533"/>
                <a:gd name="GluePoint10Y" fmla="*/ 98162 h 98312"/>
                <a:gd name="GluePoint11X" fmla="*/ 36794 w 62533"/>
                <a:gd name="GluePoint11Y" fmla="*/ 97967 h 983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62533" h="98312">
                  <a:moveTo>
                    <a:pt x="36794" y="97967"/>
                  </a:moveTo>
                  <a:lnTo>
                    <a:pt x="8346" y="89310"/>
                  </a:lnTo>
                  <a:cubicBezTo>
                    <a:pt x="2546" y="87380"/>
                    <a:pt x="-928" y="81455"/>
                    <a:pt x="218" y="75452"/>
                  </a:cubicBezTo>
                  <a:lnTo>
                    <a:pt x="13751" y="7949"/>
                  </a:lnTo>
                  <a:cubicBezTo>
                    <a:pt x="14682" y="2711"/>
                    <a:pt x="19680" y="-780"/>
                    <a:pt x="24919" y="150"/>
                  </a:cubicBezTo>
                  <a:cubicBezTo>
                    <a:pt x="25264" y="211"/>
                    <a:pt x="25606" y="293"/>
                    <a:pt x="25943" y="390"/>
                  </a:cubicBezTo>
                  <a:lnTo>
                    <a:pt x="54188" y="9046"/>
                  </a:lnTo>
                  <a:cubicBezTo>
                    <a:pt x="59987" y="10977"/>
                    <a:pt x="63462" y="16902"/>
                    <a:pt x="62316" y="22905"/>
                  </a:cubicBezTo>
                  <a:lnTo>
                    <a:pt x="48783" y="90408"/>
                  </a:lnTo>
                  <a:cubicBezTo>
                    <a:pt x="47852" y="95622"/>
                    <a:pt x="42869" y="99092"/>
                    <a:pt x="37655" y="98162"/>
                  </a:cubicBezTo>
                  <a:cubicBezTo>
                    <a:pt x="37363" y="98109"/>
                    <a:pt x="37078" y="98044"/>
                    <a:pt x="36794" y="9796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7" name="任意多边形: 形状 258"/>
            <p:cNvSpPr/>
            <p:nvPr/>
          </p:nvSpPr>
          <p:spPr>
            <a:xfrm>
              <a:off x="10261080" y="5648760"/>
              <a:ext cx="51480" cy="80640"/>
            </a:xfrm>
            <a:custGeom>
              <a:avLst/>
              <a:gdLst>
                <a:gd name="textAreaLeft" fmla="*/ 0 w 51480"/>
                <a:gd name="textAreaRight" fmla="*/ 51840 w 51480"/>
                <a:gd name="textAreaTop" fmla="*/ 0 h 80640"/>
                <a:gd name="textAreaBottom" fmla="*/ 81000 h 80640"/>
                <a:gd name="GluePoint1X" fmla="*/ 38080 w 51978"/>
                <a:gd name="GluePoint1Y" fmla="*/ 81158 h 81157"/>
                <a:gd name="GluePoint2X" fmla="*/ 0 w 51978"/>
                <a:gd name="GluePoint2Y" fmla="*/ 69494 h 81157"/>
                <a:gd name="GluePoint3X" fmla="*/ 13899 w 51978"/>
                <a:gd name="GluePoint3Y" fmla="*/ 0 h 81157"/>
                <a:gd name="GluePoint4X" fmla="*/ 51978 w 51978"/>
                <a:gd name="GluePoint4Y" fmla="*/ 11704 h 81157"/>
                <a:gd name="GluePoint5X" fmla="*/ 38080 w 51978"/>
                <a:gd name="GluePoint5Y" fmla="*/ 81158 h 8115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1978" h="81157">
                  <a:moveTo>
                    <a:pt x="38080" y="81158"/>
                  </a:moveTo>
                  <a:lnTo>
                    <a:pt x="0" y="69494"/>
                  </a:lnTo>
                  <a:lnTo>
                    <a:pt x="13899" y="0"/>
                  </a:lnTo>
                  <a:lnTo>
                    <a:pt x="51978" y="11704"/>
                  </a:lnTo>
                  <a:lnTo>
                    <a:pt x="38080" y="81158"/>
                  </a:lnTo>
                  <a:close/>
                </a:path>
              </a:pathLst>
            </a:custGeom>
            <a:solidFill>
              <a:srgbClr val="A2B2DB"/>
            </a:solidFill>
            <a:ln w="4064">
              <a:noFill/>
            </a:ln>
          </p:spPr>
          <p:style>
            <a:lnRef idx="0">
              <a:srgbClr val="FFFFFF"/>
            </a:lnRef>
            <a:fillRef idx="0">
              <a:srgbClr val="FFFFFF"/>
            </a:fillRef>
            <a:effectRef idx="0">
              <a:srgbClr val="FFFFFF"/>
            </a:effectRef>
            <a:fontRef idx="minor"/>
          </p:style>
          <p:txBody>
            <a:bodyPr lIns="90000" tIns="36000" rIns="90000" bIns="36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8" name="任意多边形: 形状 259"/>
            <p:cNvSpPr/>
            <p:nvPr/>
          </p:nvSpPr>
          <p:spPr>
            <a:xfrm>
              <a:off x="10277640" y="5703120"/>
              <a:ext cx="46440" cy="38880"/>
            </a:xfrm>
            <a:custGeom>
              <a:avLst/>
              <a:gdLst>
                <a:gd name="textAreaLeft" fmla="*/ 0 w 46440"/>
                <a:gd name="textAreaRight" fmla="*/ 46800 w 46440"/>
                <a:gd name="textAreaTop" fmla="*/ 0 h 38880"/>
                <a:gd name="textAreaBottom" fmla="*/ 39240 h 38880"/>
                <a:gd name="GluePoint1X" fmla="*/ 45174 w 46891"/>
                <a:gd name="GluePoint1Y" fmla="*/ 7482 h 39218"/>
                <a:gd name="GluePoint2X" fmla="*/ 45174 w 46891"/>
                <a:gd name="GluePoint2Y" fmla="*/ 7482 h 39218"/>
                <a:gd name="GluePoint3X" fmla="*/ 25260 w 46891"/>
                <a:gd name="GluePoint3Y" fmla="*/ 1870 h 39218"/>
                <a:gd name="GluePoint4X" fmla="*/ 25179 w 46891"/>
                <a:gd name="GluePoint4Y" fmla="*/ 1915 h 39218"/>
                <a:gd name="GluePoint5X" fmla="*/ 7745 w 46891"/>
                <a:gd name="GluePoint5Y" fmla="*/ 11628 h 39218"/>
                <a:gd name="GluePoint6X" fmla="*/ 1730 w 46891"/>
                <a:gd name="GluePoint6Y" fmla="*/ 31704 h 39218"/>
                <a:gd name="GluePoint7X" fmla="*/ 1730 w 46891"/>
                <a:gd name="GluePoint7Y" fmla="*/ 31704 h 39218"/>
                <a:gd name="GluePoint8X" fmla="*/ 21631 w 46891"/>
                <a:gd name="GluePoint8Y" fmla="*/ 37365 h 39218"/>
                <a:gd name="GluePoint9X" fmla="*/ 21725 w 46891"/>
                <a:gd name="GluePoint9Y" fmla="*/ 37312 h 39218"/>
                <a:gd name="GluePoint10X" fmla="*/ 39159 w 46891"/>
                <a:gd name="GluePoint10Y" fmla="*/ 27599 h 39218"/>
                <a:gd name="GluePoint11X" fmla="*/ 45174 w 46891"/>
                <a:gd name="GluePoint11Y" fmla="*/ 7482 h 39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46891" h="39218">
                  <a:moveTo>
                    <a:pt x="45174" y="7482"/>
                  </a:moveTo>
                  <a:lnTo>
                    <a:pt x="45174" y="7482"/>
                  </a:lnTo>
                  <a:cubicBezTo>
                    <a:pt x="41224" y="431"/>
                    <a:pt x="32307" y="-2080"/>
                    <a:pt x="25260" y="1870"/>
                  </a:cubicBezTo>
                  <a:cubicBezTo>
                    <a:pt x="25232" y="1887"/>
                    <a:pt x="25208" y="1899"/>
                    <a:pt x="25179" y="1915"/>
                  </a:cubicBezTo>
                  <a:lnTo>
                    <a:pt x="7745" y="11628"/>
                  </a:lnTo>
                  <a:cubicBezTo>
                    <a:pt x="600" y="15562"/>
                    <a:pt x="-2074" y="24490"/>
                    <a:pt x="1730" y="31704"/>
                  </a:cubicBezTo>
                  <a:lnTo>
                    <a:pt x="1730" y="31704"/>
                  </a:lnTo>
                  <a:cubicBezTo>
                    <a:pt x="5664" y="38763"/>
                    <a:pt x="14572" y="41299"/>
                    <a:pt x="21631" y="37365"/>
                  </a:cubicBezTo>
                  <a:cubicBezTo>
                    <a:pt x="21664" y="37349"/>
                    <a:pt x="21692" y="37328"/>
                    <a:pt x="21725" y="37312"/>
                  </a:cubicBezTo>
                  <a:lnTo>
                    <a:pt x="39159" y="27599"/>
                  </a:lnTo>
                  <a:cubicBezTo>
                    <a:pt x="46288" y="23637"/>
                    <a:pt x="48958" y="14708"/>
                    <a:pt x="45174" y="7482"/>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79" name="任意多边形: 形状 260"/>
            <p:cNvSpPr/>
            <p:nvPr/>
          </p:nvSpPr>
          <p:spPr>
            <a:xfrm>
              <a:off x="10164600" y="5717880"/>
              <a:ext cx="136080" cy="126000"/>
            </a:xfrm>
            <a:custGeom>
              <a:avLst/>
              <a:gdLst>
                <a:gd name="textAreaLeft" fmla="*/ 0 w 136080"/>
                <a:gd name="textAreaRight" fmla="*/ 136440 w 136080"/>
                <a:gd name="textAreaTop" fmla="*/ 0 h 126000"/>
                <a:gd name="textAreaBottom" fmla="*/ 126360 h 126000"/>
                <a:gd name="GluePoint1X" fmla="*/ 136266 w 136266"/>
                <a:gd name="GluePoint1Y" fmla="*/ 20117 h 126390"/>
                <a:gd name="GluePoint2X" fmla="*/ 13858 w 136266"/>
                <a:gd name="GluePoint2Y" fmla="*/ 126391 h 126390"/>
                <a:gd name="GluePoint3X" fmla="*/ 0 w 136266"/>
                <a:gd name="GluePoint3Y" fmla="*/ 52832 h 126390"/>
                <a:gd name="GluePoint4X" fmla="*/ 117287 w 136266"/>
                <a:gd name="GluePoint4Y" fmla="*/ 0 h 126390"/>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36266" h="126390">
                  <a:moveTo>
                    <a:pt x="136266" y="20117"/>
                  </a:moveTo>
                  <a:lnTo>
                    <a:pt x="13858" y="126391"/>
                  </a:lnTo>
                  <a:cubicBezTo>
                    <a:pt x="13858" y="126391"/>
                    <a:pt x="203" y="55433"/>
                    <a:pt x="0" y="52832"/>
                  </a:cubicBezTo>
                  <a:cubicBezTo>
                    <a:pt x="-203" y="50231"/>
                    <a:pt x="117287" y="0"/>
                    <a:pt x="117287" y="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0" name="任意多边形: 形状 261"/>
            <p:cNvSpPr/>
            <p:nvPr/>
          </p:nvSpPr>
          <p:spPr>
            <a:xfrm>
              <a:off x="9779760" y="6050520"/>
              <a:ext cx="34200" cy="48600"/>
            </a:xfrm>
            <a:custGeom>
              <a:avLst/>
              <a:gdLst>
                <a:gd name="textAreaLeft" fmla="*/ 0 w 34200"/>
                <a:gd name="textAreaRight" fmla="*/ 34560 w 34200"/>
                <a:gd name="textAreaTop" fmla="*/ 0 h 48600"/>
                <a:gd name="textAreaBottom" fmla="*/ 48960 h 48600"/>
                <a:gd name="GluePoint1X" fmla="*/ 23281 w 34463"/>
                <a:gd name="GluePoint1Y" fmla="*/ 453 h 48893"/>
                <a:gd name="GluePoint2X" fmla="*/ 23281 w 34463"/>
                <a:gd name="GluePoint2Y" fmla="*/ 453 h 48893"/>
                <a:gd name="GluePoint3X" fmla="*/ 5318 w 34463"/>
                <a:gd name="GluePoint3Y" fmla="*/ 11178 h 48893"/>
                <a:gd name="GluePoint4X" fmla="*/ 5318 w 34463"/>
                <a:gd name="GluePoint4Y" fmla="*/ 11182 h 48893"/>
                <a:gd name="GluePoint5X" fmla="*/ 441 w 34463"/>
                <a:gd name="GluePoint5Y" fmla="*/ 30486 h 48893"/>
                <a:gd name="GluePoint6X" fmla="*/ 11211 w 34463"/>
                <a:gd name="GluePoint6Y" fmla="*/ 48449 h 48893"/>
                <a:gd name="GluePoint7X" fmla="*/ 11211 w 34463"/>
                <a:gd name="GluePoint7Y" fmla="*/ 48449 h 48893"/>
                <a:gd name="GluePoint8X" fmla="*/ 29174 w 34463"/>
                <a:gd name="GluePoint8Y" fmla="*/ 37720 h 48893"/>
                <a:gd name="GluePoint9X" fmla="*/ 34010 w 34463"/>
                <a:gd name="GluePoint9Y" fmla="*/ 18416 h 48893"/>
                <a:gd name="GluePoint10X" fmla="*/ 23285 w 34463"/>
                <a:gd name="GluePoint10Y" fmla="*/ 453 h 48893"/>
                <a:gd name="GluePoint11X" fmla="*/ 23281 w 34463"/>
                <a:gd name="GluePoint11Y" fmla="*/ 453 h 488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4463" h="48893">
                  <a:moveTo>
                    <a:pt x="23281" y="453"/>
                  </a:moveTo>
                  <a:lnTo>
                    <a:pt x="23281" y="453"/>
                  </a:lnTo>
                  <a:cubicBezTo>
                    <a:pt x="15360" y="-1546"/>
                    <a:pt x="7318" y="3257"/>
                    <a:pt x="5318" y="11178"/>
                  </a:cubicBezTo>
                  <a:cubicBezTo>
                    <a:pt x="5318" y="11178"/>
                    <a:pt x="5318" y="11182"/>
                    <a:pt x="5318" y="11182"/>
                  </a:cubicBezTo>
                  <a:lnTo>
                    <a:pt x="441" y="30486"/>
                  </a:lnTo>
                  <a:cubicBezTo>
                    <a:pt x="-1530" y="38419"/>
                    <a:pt x="3286" y="46450"/>
                    <a:pt x="11211" y="48449"/>
                  </a:cubicBezTo>
                  <a:lnTo>
                    <a:pt x="11211" y="48449"/>
                  </a:lnTo>
                  <a:cubicBezTo>
                    <a:pt x="19132" y="50424"/>
                    <a:pt x="27158" y="45629"/>
                    <a:pt x="29174" y="37720"/>
                  </a:cubicBezTo>
                  <a:lnTo>
                    <a:pt x="34010" y="18416"/>
                  </a:lnTo>
                  <a:cubicBezTo>
                    <a:pt x="36009" y="10495"/>
                    <a:pt x="31206" y="2452"/>
                    <a:pt x="23285" y="453"/>
                  </a:cubicBezTo>
                  <a:cubicBezTo>
                    <a:pt x="23285" y="453"/>
                    <a:pt x="23281" y="453"/>
                    <a:pt x="23281" y="45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3960" rIns="90000" bIns="39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1" name="任意多边形: 形状 262"/>
            <p:cNvSpPr/>
            <p:nvPr/>
          </p:nvSpPr>
          <p:spPr>
            <a:xfrm>
              <a:off x="9693000" y="6625800"/>
              <a:ext cx="426960" cy="103320"/>
            </a:xfrm>
            <a:custGeom>
              <a:avLst/>
              <a:gdLst>
                <a:gd name="textAreaLeft" fmla="*/ 0 w 426960"/>
                <a:gd name="textAreaRight" fmla="*/ 427320 w 426960"/>
                <a:gd name="textAreaTop" fmla="*/ 0 h 103320"/>
                <a:gd name="textAreaBottom" fmla="*/ 103680 h 103320"/>
                <a:gd name="GluePoint1X" fmla="*/ 36693 w 427211"/>
                <a:gd name="GluePoint1Y" fmla="*/ 21561 h 103604"/>
                <a:gd name="GluePoint2X" fmla="*/ 242088 w 427211"/>
                <a:gd name="GluePoint2Y" fmla="*/ 9695 h 103604"/>
                <a:gd name="GluePoint3X" fmla="*/ 268016 w 427211"/>
                <a:gd name="GluePoint3Y" fmla="*/ 19489 h 103604"/>
                <a:gd name="GluePoint4X" fmla="*/ 392821 w 427211"/>
                <a:gd name="GluePoint4Y" fmla="*/ 17863 h 103604"/>
                <a:gd name="GluePoint5X" fmla="*/ 401437 w 427211"/>
                <a:gd name="GluePoint5Y" fmla="*/ 68704 h 103604"/>
                <a:gd name="GluePoint6X" fmla="*/ 262204 w 427211"/>
                <a:gd name="GluePoint6Y" fmla="*/ 78336 h 103604"/>
                <a:gd name="GluePoint7X" fmla="*/ 254361 w 427211"/>
                <a:gd name="GluePoint7Y" fmla="*/ 82034 h 103604"/>
                <a:gd name="GluePoint8X" fmla="*/ 48926 w 427211"/>
                <a:gd name="GluePoint8Y" fmla="*/ 93941 h 103604"/>
                <a:gd name="GluePoint9X" fmla="*/ 36693 w 427211"/>
                <a:gd name="GluePoint9Y" fmla="*/ 21561 h 10360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27211" h="103604">
                  <a:moveTo>
                    <a:pt x="36693" y="21561"/>
                  </a:moveTo>
                  <a:cubicBezTo>
                    <a:pt x="90013" y="-1725"/>
                    <a:pt x="181981" y="-6887"/>
                    <a:pt x="242088" y="9695"/>
                  </a:cubicBezTo>
                  <a:cubicBezTo>
                    <a:pt x="251044" y="12052"/>
                    <a:pt x="259737" y="15335"/>
                    <a:pt x="268016" y="19489"/>
                  </a:cubicBezTo>
                  <a:cubicBezTo>
                    <a:pt x="305770" y="9085"/>
                    <a:pt x="357221" y="7947"/>
                    <a:pt x="392821" y="17863"/>
                  </a:cubicBezTo>
                  <a:cubicBezTo>
                    <a:pt x="435087" y="29608"/>
                    <a:pt x="438907" y="52367"/>
                    <a:pt x="401437" y="68704"/>
                  </a:cubicBezTo>
                  <a:cubicBezTo>
                    <a:pt x="365430" y="84432"/>
                    <a:pt x="304389" y="88455"/>
                    <a:pt x="262204" y="78336"/>
                  </a:cubicBezTo>
                  <a:cubicBezTo>
                    <a:pt x="259725" y="79595"/>
                    <a:pt x="257165" y="80815"/>
                    <a:pt x="254361" y="82034"/>
                  </a:cubicBezTo>
                  <a:cubicBezTo>
                    <a:pt x="201000" y="105321"/>
                    <a:pt x="109032" y="110482"/>
                    <a:pt x="48926" y="93941"/>
                  </a:cubicBezTo>
                  <a:cubicBezTo>
                    <a:pt x="-11181" y="77401"/>
                    <a:pt x="-16667" y="44808"/>
                    <a:pt x="36693" y="21561"/>
                  </a:cubicBezTo>
                  <a:close/>
                </a:path>
              </a:pathLst>
            </a:custGeom>
            <a:solidFill>
              <a:srgbClr val="E4E6F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2" name="任意多边形: 形状 263"/>
            <p:cNvSpPr/>
            <p:nvPr/>
          </p:nvSpPr>
          <p:spPr>
            <a:xfrm>
              <a:off x="9908280" y="6055560"/>
              <a:ext cx="132120" cy="146520"/>
            </a:xfrm>
            <a:custGeom>
              <a:avLst/>
              <a:gdLst>
                <a:gd name="textAreaLeft" fmla="*/ 0 w 132120"/>
                <a:gd name="textAreaRight" fmla="*/ 132480 w 132120"/>
                <a:gd name="textAreaTop" fmla="*/ 0 h 146520"/>
                <a:gd name="textAreaBottom" fmla="*/ 146880 h 146520"/>
                <a:gd name="GluePoint1X" fmla="*/ 6055 w 132323"/>
                <a:gd name="GluePoint1Y" fmla="*/ 130820 h 146873"/>
                <a:gd name="GluePoint2X" fmla="*/ 132324 w 132323"/>
                <a:gd name="GluePoint2Y" fmla="*/ 146873 h 146873"/>
                <a:gd name="GluePoint3X" fmla="*/ 126268 w 132323"/>
                <a:gd name="GluePoint3Y" fmla="*/ 16094 h 146873"/>
                <a:gd name="GluePoint4X" fmla="*/ 0 w 132323"/>
                <a:gd name="GluePoint4Y" fmla="*/ 0 h 146873"/>
                <a:gd name="GluePoint5X" fmla="*/ 6055 w 132323"/>
                <a:gd name="GluePoint5Y" fmla="*/ 130820 h 146873"/>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32323" h="146873">
                  <a:moveTo>
                    <a:pt x="6055" y="130820"/>
                  </a:moveTo>
                  <a:lnTo>
                    <a:pt x="132324" y="146873"/>
                  </a:lnTo>
                  <a:lnTo>
                    <a:pt x="126268" y="16094"/>
                  </a:lnTo>
                  <a:lnTo>
                    <a:pt x="0" y="0"/>
                  </a:lnTo>
                  <a:lnTo>
                    <a:pt x="6055" y="130820"/>
                  </a:lnTo>
                  <a:close/>
                </a:path>
              </a:pathLst>
            </a:custGeom>
            <a:solidFill>
              <a:srgbClr val="61423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3" name="任意多边形: 形状 264"/>
            <p:cNvSpPr/>
            <p:nvPr/>
          </p:nvSpPr>
          <p:spPr>
            <a:xfrm>
              <a:off x="9984240" y="6645960"/>
              <a:ext cx="81720" cy="44640"/>
            </a:xfrm>
            <a:custGeom>
              <a:avLst/>
              <a:gdLst>
                <a:gd name="textAreaLeft" fmla="*/ 0 w 81720"/>
                <a:gd name="textAreaRight" fmla="*/ 82080 w 81720"/>
                <a:gd name="textAreaTop" fmla="*/ 0 h 44640"/>
                <a:gd name="textAreaBottom" fmla="*/ 45000 h 44640"/>
                <a:gd name="GluePoint1X" fmla="*/ 17800 w 82023"/>
                <a:gd name="GluePoint1Y" fmla="*/ 2359 h 45032"/>
                <a:gd name="GluePoint2X" fmla="*/ 43403 w 82023"/>
                <a:gd name="GluePoint2Y" fmla="*/ 5488 h 45032"/>
                <a:gd name="GluePoint3X" fmla="*/ 79979 w 82023"/>
                <a:gd name="GluePoint3Y" fmla="*/ 2846 h 45032"/>
                <a:gd name="GluePoint4X" fmla="*/ 81524 w 82023"/>
                <a:gd name="GluePoint4Y" fmla="*/ 5894 h 45032"/>
                <a:gd name="GluePoint5X" fmla="*/ 71079 w 82023"/>
                <a:gd name="GluePoint5Y" fmla="*/ 21094 h 45032"/>
                <a:gd name="GluePoint6X" fmla="*/ 20320 w 82023"/>
                <a:gd name="GluePoint6Y" fmla="*/ 43974 h 45032"/>
                <a:gd name="GluePoint7X" fmla="*/ 0 w 82023"/>
                <a:gd name="GluePoint7Y" fmla="*/ 34871 h 45032"/>
                <a:gd name="GluePoint8X" fmla="*/ 4470 w 82023"/>
                <a:gd name="GluePoint8Y" fmla="*/ 8577 h 45032"/>
                <a:gd name="GluePoint9X" fmla="*/ 17800 w 82023"/>
                <a:gd name="GluePoint9Y" fmla="*/ 2359 h 4503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82023" h="45032">
                  <a:moveTo>
                    <a:pt x="17800" y="2359"/>
                  </a:moveTo>
                  <a:lnTo>
                    <a:pt x="43403" y="5488"/>
                  </a:lnTo>
                  <a:cubicBezTo>
                    <a:pt x="62139" y="2034"/>
                    <a:pt x="74005" y="-3372"/>
                    <a:pt x="79979" y="2846"/>
                  </a:cubicBezTo>
                  <a:lnTo>
                    <a:pt x="81524" y="5894"/>
                  </a:lnTo>
                  <a:cubicBezTo>
                    <a:pt x="83800" y="10284"/>
                    <a:pt x="77947" y="18086"/>
                    <a:pt x="71079" y="21094"/>
                  </a:cubicBezTo>
                  <a:lnTo>
                    <a:pt x="20320" y="43974"/>
                  </a:lnTo>
                  <a:cubicBezTo>
                    <a:pt x="10404" y="46819"/>
                    <a:pt x="0" y="43974"/>
                    <a:pt x="0" y="34871"/>
                  </a:cubicBezTo>
                  <a:cubicBezTo>
                    <a:pt x="0" y="34871"/>
                    <a:pt x="0" y="9796"/>
                    <a:pt x="4470" y="8577"/>
                  </a:cubicBezTo>
                  <a:cubicBezTo>
                    <a:pt x="13452" y="6138"/>
                    <a:pt x="9835" y="4635"/>
                    <a:pt x="17800" y="2359"/>
                  </a:cubicBezTo>
                  <a:close/>
                </a:path>
              </a:pathLst>
            </a:custGeom>
            <a:solidFill>
              <a:srgbClr val="2A3F6B"/>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4" name="任意多边形: 形状 265"/>
            <p:cNvSpPr/>
            <p:nvPr/>
          </p:nvSpPr>
          <p:spPr>
            <a:xfrm>
              <a:off x="9735480" y="6597720"/>
              <a:ext cx="72720" cy="68760"/>
            </a:xfrm>
            <a:custGeom>
              <a:avLst/>
              <a:gdLst>
                <a:gd name="textAreaLeft" fmla="*/ 0 w 72720"/>
                <a:gd name="textAreaRight" fmla="*/ 73080 w 72720"/>
                <a:gd name="textAreaTop" fmla="*/ 0 h 68760"/>
                <a:gd name="textAreaBottom" fmla="*/ 69120 h 68760"/>
                <a:gd name="GluePoint1X" fmla="*/ 40324 w 73172"/>
                <a:gd name="GluePoint1Y" fmla="*/ 8517 h 69082"/>
                <a:gd name="GluePoint2X" fmla="*/ 51135 w 73172"/>
                <a:gd name="GluePoint2Y" fmla="*/ 32088 h 69082"/>
                <a:gd name="GluePoint3X" fmla="*/ 72958 w 73172"/>
                <a:gd name="GluePoint3Y" fmla="*/ 65535 h 69082"/>
                <a:gd name="GluePoint4X" fmla="*/ 71536 w 73172"/>
                <a:gd name="GluePoint4Y" fmla="*/ 66795 h 69082"/>
                <a:gd name="GluePoint5X" fmla="*/ 52801 w 73172"/>
                <a:gd name="GluePoint5Y" fmla="*/ 64437 h 69082"/>
                <a:gd name="GluePoint6X" fmla="*/ 7406 w 73172"/>
                <a:gd name="GluePoint6Y" fmla="*/ 33673 h 69082"/>
                <a:gd name="GluePoint7X" fmla="*/ 4195 w 73172"/>
                <a:gd name="GluePoint7Y" fmla="*/ 11199 h 69082"/>
                <a:gd name="GluePoint8X" fmla="*/ 28173 w 73172"/>
                <a:gd name="GluePoint8Y" fmla="*/ 470 h 69082"/>
                <a:gd name="GluePoint9X" fmla="*/ 40324 w 73172"/>
                <a:gd name="GluePoint9Y" fmla="*/ 8517 h 690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3172" h="69082">
                  <a:moveTo>
                    <a:pt x="40324" y="8517"/>
                  </a:moveTo>
                  <a:lnTo>
                    <a:pt x="51135" y="32088"/>
                  </a:lnTo>
                  <a:cubicBezTo>
                    <a:pt x="63733" y="46149"/>
                    <a:pt x="74868" y="56919"/>
                    <a:pt x="72958" y="65535"/>
                  </a:cubicBezTo>
                  <a:lnTo>
                    <a:pt x="71536" y="66795"/>
                  </a:lnTo>
                  <a:cubicBezTo>
                    <a:pt x="69097" y="71184"/>
                    <a:pt x="58856" y="68623"/>
                    <a:pt x="52801" y="64437"/>
                  </a:cubicBezTo>
                  <a:lnTo>
                    <a:pt x="7406" y="33673"/>
                  </a:lnTo>
                  <a:cubicBezTo>
                    <a:pt x="-112" y="26764"/>
                    <a:pt x="-3120" y="16198"/>
                    <a:pt x="4195" y="11199"/>
                  </a:cubicBezTo>
                  <a:cubicBezTo>
                    <a:pt x="4195" y="11199"/>
                    <a:pt x="24841" y="-2700"/>
                    <a:pt x="28173" y="470"/>
                  </a:cubicBezTo>
                  <a:cubicBezTo>
                    <a:pt x="34919" y="6932"/>
                    <a:pt x="34310" y="2990"/>
                    <a:pt x="40324" y="8517"/>
                  </a:cubicBezTo>
                  <a:close/>
                </a:path>
              </a:pathLst>
            </a:custGeom>
            <a:solidFill>
              <a:srgbClr val="2A3F6B"/>
            </a:solidFill>
            <a:ln w="4064">
              <a:noFill/>
            </a:ln>
          </p:spPr>
          <p:style>
            <a:lnRef idx="0">
              <a:srgbClr val="FFFFFF"/>
            </a:lnRef>
            <a:fillRef idx="0">
              <a:srgbClr val="FFFFFF"/>
            </a:fillRef>
            <a:effectRef idx="0">
              <a:srgbClr val="FFFFFF"/>
            </a:effectRef>
            <a:fontRef idx="minor"/>
          </p:style>
          <p:txBody>
            <a:bodyPr lIns="90000" tIns="24120" rIns="90000" bIns="241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5" name="任意多边形: 形状 266"/>
            <p:cNvSpPr/>
            <p:nvPr/>
          </p:nvSpPr>
          <p:spPr>
            <a:xfrm>
              <a:off x="9989280" y="6622200"/>
              <a:ext cx="25200" cy="42120"/>
            </a:xfrm>
            <a:custGeom>
              <a:avLst/>
              <a:gdLst>
                <a:gd name="textAreaLeft" fmla="*/ 0 w 25200"/>
                <a:gd name="textAreaRight" fmla="*/ 25560 w 25200"/>
                <a:gd name="textAreaTop" fmla="*/ 0 h 42120"/>
                <a:gd name="textAreaBottom" fmla="*/ 42480 h 42120"/>
                <a:gd name="GluePoint1X" fmla="*/ 25400 w 25644"/>
                <a:gd name="GluePoint1Y" fmla="*/ 34178 h 42512"/>
                <a:gd name="GluePoint2X" fmla="*/ 0 w 25644"/>
                <a:gd name="GluePoint2Y" fmla="*/ 35032 h 42512"/>
                <a:gd name="GluePoint3X" fmla="*/ 244 w 25644"/>
                <a:gd name="GluePoint3Y" fmla="*/ 853 h 42512"/>
                <a:gd name="GluePoint4X" fmla="*/ 25644 w 25644"/>
                <a:gd name="GluePoint4Y" fmla="*/ 0 h 4251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5644" h="42512">
                  <a:moveTo>
                    <a:pt x="25400" y="34178"/>
                  </a:moveTo>
                  <a:cubicBezTo>
                    <a:pt x="25400" y="44704"/>
                    <a:pt x="-81" y="45557"/>
                    <a:pt x="0" y="35032"/>
                  </a:cubicBezTo>
                  <a:lnTo>
                    <a:pt x="244" y="853"/>
                  </a:lnTo>
                  <a:lnTo>
                    <a:pt x="25644"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520" rIns="90000" bIns="-25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6" name="任意多边形: 形状 267"/>
            <p:cNvSpPr/>
            <p:nvPr/>
          </p:nvSpPr>
          <p:spPr>
            <a:xfrm>
              <a:off x="9931680" y="5997600"/>
              <a:ext cx="154080" cy="642240"/>
            </a:xfrm>
            <a:custGeom>
              <a:avLst/>
              <a:gdLst>
                <a:gd name="textAreaLeft" fmla="*/ 0 w 154080"/>
                <a:gd name="textAreaRight" fmla="*/ 154440 w 154080"/>
                <a:gd name="textAreaTop" fmla="*/ 0 h 642240"/>
                <a:gd name="textAreaBottom" fmla="*/ 642600 h 642240"/>
                <a:gd name="GluePoint1X" fmla="*/ 99202 w 154432"/>
                <a:gd name="GluePoint1Y" fmla="*/ 624474 h 642686"/>
                <a:gd name="GluePoint2X" fmla="*/ 37714 w 154432"/>
                <a:gd name="GluePoint2Y" fmla="*/ 633740 h 642686"/>
                <a:gd name="GluePoint3X" fmla="*/ 36982 w 154432"/>
                <a:gd name="GluePoint3Y" fmla="*/ 346537 h 642686"/>
                <a:gd name="GluePoint4X" fmla="*/ 0 w 154432"/>
                <a:gd name="GluePoint4Y" fmla="*/ 0 h 642686"/>
                <a:gd name="GluePoint5X" fmla="*/ 154432 w 154432"/>
                <a:gd name="GluePoint5Y" fmla="*/ 23937 h 642686"/>
                <a:gd name="GluePoint6X" fmla="*/ 136103 w 154432"/>
                <a:gd name="GluePoint6Y" fmla="*/ 382992 h 6426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54432" h="642686">
                  <a:moveTo>
                    <a:pt x="99202" y="624474"/>
                  </a:moveTo>
                  <a:cubicBezTo>
                    <a:pt x="83881" y="646095"/>
                    <a:pt x="45883" y="647517"/>
                    <a:pt x="37714" y="633740"/>
                  </a:cubicBezTo>
                  <a:cubicBezTo>
                    <a:pt x="32959" y="550428"/>
                    <a:pt x="5202" y="462849"/>
                    <a:pt x="36982" y="346537"/>
                  </a:cubicBezTo>
                  <a:lnTo>
                    <a:pt x="0" y="0"/>
                  </a:lnTo>
                  <a:lnTo>
                    <a:pt x="154432" y="23937"/>
                  </a:lnTo>
                  <a:lnTo>
                    <a:pt x="136103" y="382992"/>
                  </a:lnTo>
                  <a:close/>
                </a:path>
              </a:pathLst>
            </a:custGeom>
            <a:solidFill>
              <a:srgbClr val="2D54A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7" name="任意多边形: 形状 268"/>
            <p:cNvSpPr/>
            <p:nvPr/>
          </p:nvSpPr>
          <p:spPr>
            <a:xfrm>
              <a:off x="9756000" y="6563880"/>
              <a:ext cx="45720" cy="50400"/>
            </a:xfrm>
            <a:custGeom>
              <a:avLst/>
              <a:gdLst>
                <a:gd name="textAreaLeft" fmla="*/ 0 w 45720"/>
                <a:gd name="textAreaRight" fmla="*/ 46080 w 45720"/>
                <a:gd name="textAreaTop" fmla="*/ 0 h 50400"/>
                <a:gd name="textAreaBottom" fmla="*/ 50760 h 50400"/>
                <a:gd name="GluePoint1X" fmla="*/ 29320 w 46226"/>
                <a:gd name="GluePoint1Y" fmla="*/ 47183 h 50784"/>
                <a:gd name="GluePoint2X" fmla="*/ 628 w 46226"/>
                <a:gd name="GluePoint2Y" fmla="*/ 33325 h 50784"/>
                <a:gd name="GluePoint3X" fmla="*/ 17575 w 46226"/>
                <a:gd name="GluePoint3Y" fmla="*/ 0 h 50784"/>
                <a:gd name="GluePoint4X" fmla="*/ 46226 w 46226"/>
                <a:gd name="GluePoint4Y" fmla="*/ 13818 h 50784"/>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46226" h="50784">
                  <a:moveTo>
                    <a:pt x="29320" y="47183"/>
                  </a:moveTo>
                  <a:cubicBezTo>
                    <a:pt x="24078" y="57424"/>
                    <a:pt x="-4574" y="43607"/>
                    <a:pt x="628" y="33325"/>
                  </a:cubicBezTo>
                  <a:lnTo>
                    <a:pt x="17575" y="0"/>
                  </a:lnTo>
                  <a:lnTo>
                    <a:pt x="46226" y="13818"/>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8" name="任意多边形: 形状 269"/>
            <p:cNvSpPr/>
            <p:nvPr/>
          </p:nvSpPr>
          <p:spPr>
            <a:xfrm>
              <a:off x="9762120" y="6024960"/>
              <a:ext cx="230040" cy="569520"/>
            </a:xfrm>
            <a:custGeom>
              <a:avLst/>
              <a:gdLst>
                <a:gd name="textAreaLeft" fmla="*/ 0 w 230040"/>
                <a:gd name="textAreaRight" fmla="*/ 230400 w 230040"/>
                <a:gd name="textAreaTop" fmla="*/ 0 h 569520"/>
                <a:gd name="textAreaBottom" fmla="*/ 569880 h 569520"/>
                <a:gd name="GluePoint1X" fmla="*/ 52141 w 230225"/>
                <a:gd name="GluePoint1Y" fmla="*/ 565750 h 569836"/>
                <a:gd name="GluePoint2X" fmla="*/ 0 w 230225"/>
                <a:gd name="GluePoint2Y" fmla="*/ 539130 h 569836"/>
                <a:gd name="GluePoint3X" fmla="*/ 84490 w 230225"/>
                <a:gd name="GluePoint3Y" fmla="*/ 254854 h 569836"/>
                <a:gd name="GluePoint4X" fmla="*/ 83678 w 230225"/>
                <a:gd name="GluePoint4Y" fmla="*/ 96154 h 569836"/>
                <a:gd name="GluePoint5X" fmla="*/ 92903 w 230225"/>
                <a:gd name="GluePoint5Y" fmla="*/ 0 h 569836"/>
                <a:gd name="GluePoint6X" fmla="*/ 230226 w 230225"/>
                <a:gd name="GluePoint6Y" fmla="*/ 36576 h 569836"/>
                <a:gd name="GluePoint7X" fmla="*/ 159959 w 230225"/>
                <a:gd name="GluePoint7Y" fmla="*/ 341986 h 569836"/>
                <a:gd name="GluePoint8X" fmla="*/ 148620 w 230225"/>
                <a:gd name="GluePoint8Y" fmla="*/ 367101 h 5698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30225" h="569836">
                  <a:moveTo>
                    <a:pt x="52141" y="565750"/>
                  </a:moveTo>
                  <a:cubicBezTo>
                    <a:pt x="31821" y="579892"/>
                    <a:pt x="4348" y="553964"/>
                    <a:pt x="0" y="539130"/>
                  </a:cubicBezTo>
                  <a:cubicBezTo>
                    <a:pt x="18979" y="463743"/>
                    <a:pt x="24953" y="373034"/>
                    <a:pt x="84490" y="254854"/>
                  </a:cubicBezTo>
                  <a:lnTo>
                    <a:pt x="83678" y="96154"/>
                  </a:lnTo>
                  <a:cubicBezTo>
                    <a:pt x="78394" y="65634"/>
                    <a:pt x="84734" y="45354"/>
                    <a:pt x="92903" y="0"/>
                  </a:cubicBezTo>
                  <a:lnTo>
                    <a:pt x="230226" y="36576"/>
                  </a:lnTo>
                  <a:lnTo>
                    <a:pt x="159959" y="341986"/>
                  </a:lnTo>
                  <a:cubicBezTo>
                    <a:pt x="156765" y="350610"/>
                    <a:pt x="152977" y="359001"/>
                    <a:pt x="148620" y="367101"/>
                  </a:cubicBezTo>
                  <a:close/>
                </a:path>
              </a:pathLst>
            </a:custGeom>
            <a:solidFill>
              <a:srgbClr val="2D54A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89" name="任意多边形: 形状 270"/>
            <p:cNvSpPr/>
            <p:nvPr/>
          </p:nvSpPr>
          <p:spPr>
            <a:xfrm>
              <a:off x="9934200" y="5567400"/>
              <a:ext cx="64080" cy="92880"/>
            </a:xfrm>
            <a:custGeom>
              <a:avLst/>
              <a:gdLst>
                <a:gd name="textAreaLeft" fmla="*/ 0 w 64080"/>
                <a:gd name="textAreaRight" fmla="*/ 64440 w 64080"/>
                <a:gd name="textAreaTop" fmla="*/ 0 h 92880"/>
                <a:gd name="textAreaBottom" fmla="*/ 93240 h 92880"/>
                <a:gd name="GluePoint1X" fmla="*/ 63979 w 64416"/>
                <a:gd name="GluePoint1Y" fmla="*/ 61464 h 93238"/>
                <a:gd name="GluePoint2X" fmla="*/ 33580 w 64416"/>
                <a:gd name="GluePoint2Y" fmla="*/ 90725 h 93238"/>
                <a:gd name="GluePoint3X" fmla="*/ 499 w 64416"/>
                <a:gd name="GluePoint3Y" fmla="*/ 28343 h 93238"/>
                <a:gd name="GluePoint4X" fmla="*/ 22364 w 64416"/>
                <a:gd name="GluePoint4Y" fmla="*/ 1764 h 93238"/>
                <a:gd name="GluePoint5X" fmla="*/ 63979 w 64416"/>
                <a:gd name="GluePoint5Y" fmla="*/ 61464 h 9323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4416" h="93238">
                  <a:moveTo>
                    <a:pt x="63979" y="61464"/>
                  </a:moveTo>
                  <a:cubicBezTo>
                    <a:pt x="67068" y="85848"/>
                    <a:pt x="53494" y="99097"/>
                    <a:pt x="33580" y="90725"/>
                  </a:cubicBezTo>
                  <a:cubicBezTo>
                    <a:pt x="13666" y="82353"/>
                    <a:pt x="4929" y="52727"/>
                    <a:pt x="499" y="28343"/>
                  </a:cubicBezTo>
                  <a:cubicBezTo>
                    <a:pt x="-1614" y="16679"/>
                    <a:pt x="2490" y="-6567"/>
                    <a:pt x="22364" y="1764"/>
                  </a:cubicBezTo>
                  <a:cubicBezTo>
                    <a:pt x="42236" y="10095"/>
                    <a:pt x="60890" y="36918"/>
                    <a:pt x="63979" y="61464"/>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0" name="任意多边形: 形状 271"/>
            <p:cNvSpPr/>
            <p:nvPr/>
          </p:nvSpPr>
          <p:spPr>
            <a:xfrm>
              <a:off x="9953640" y="5552640"/>
              <a:ext cx="76320" cy="96840"/>
            </a:xfrm>
            <a:custGeom>
              <a:avLst/>
              <a:gdLst>
                <a:gd name="textAreaLeft" fmla="*/ 0 w 76320"/>
                <a:gd name="textAreaRight" fmla="*/ 76680 w 76320"/>
                <a:gd name="textAreaTop" fmla="*/ 0 h 96840"/>
                <a:gd name="textAreaBottom" fmla="*/ 97200 h 96840"/>
                <a:gd name="GluePoint1X" fmla="*/ 75272 w 76512"/>
                <a:gd name="GluePoint1Y" fmla="*/ 64213 h 97359"/>
                <a:gd name="GluePoint2X" fmla="*/ 34997 w 76512"/>
                <a:gd name="GluePoint2Y" fmla="*/ 94206 h 97359"/>
                <a:gd name="GluePoint3X" fmla="*/ 6 w 76512"/>
                <a:gd name="GluePoint3Y" fmla="*/ 30523 h 97359"/>
                <a:gd name="GluePoint4X" fmla="*/ 41865 w 76512"/>
                <a:gd name="GluePoint4Y" fmla="*/ 3701 h 97359"/>
                <a:gd name="GluePoint5X" fmla="*/ 75272 w 76512"/>
                <a:gd name="GluePoint5Y" fmla="*/ 64213 h 9735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76512" h="97359">
                  <a:moveTo>
                    <a:pt x="75272" y="64213"/>
                  </a:moveTo>
                  <a:cubicBezTo>
                    <a:pt x="82871" y="87744"/>
                    <a:pt x="53854" y="104650"/>
                    <a:pt x="34997" y="94206"/>
                  </a:cubicBezTo>
                  <a:cubicBezTo>
                    <a:pt x="16140" y="83762"/>
                    <a:pt x="453" y="55273"/>
                    <a:pt x="6" y="30523"/>
                  </a:cubicBezTo>
                  <a:cubicBezTo>
                    <a:pt x="-441" y="5773"/>
                    <a:pt x="23009" y="-6744"/>
                    <a:pt x="41865" y="3701"/>
                  </a:cubicBezTo>
                  <a:cubicBezTo>
                    <a:pt x="60722" y="14145"/>
                    <a:pt x="69623" y="47307"/>
                    <a:pt x="75272" y="6421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1" name="任意多边形: 形状 272"/>
            <p:cNvSpPr/>
            <p:nvPr/>
          </p:nvSpPr>
          <p:spPr>
            <a:xfrm>
              <a:off x="9954000" y="5614560"/>
              <a:ext cx="47880" cy="79920"/>
            </a:xfrm>
            <a:custGeom>
              <a:avLst/>
              <a:gdLst>
                <a:gd name="textAreaLeft" fmla="*/ 0 w 47880"/>
                <a:gd name="textAreaRight" fmla="*/ 48240 w 47880"/>
                <a:gd name="textAreaTop" fmla="*/ 0 h 79920"/>
                <a:gd name="textAreaBottom" fmla="*/ 80280 h 79920"/>
                <a:gd name="GluePoint1X" fmla="*/ 14628 w 48163"/>
                <a:gd name="GluePoint1Y" fmla="*/ 79848 h 80168"/>
                <a:gd name="GluePoint2X" fmla="*/ 12068 w 48163"/>
                <a:gd name="GluePoint2Y" fmla="*/ 79319 h 80168"/>
                <a:gd name="GluePoint3X" fmla="*/ 298 w 48163"/>
                <a:gd name="GluePoint3Y" fmla="*/ 61608 h 80168"/>
                <a:gd name="GluePoint4X" fmla="*/ 567 w 48163"/>
                <a:gd name="GluePoint4Y" fmla="*/ 60503 h 80168"/>
                <a:gd name="GluePoint5X" fmla="*/ 13653 w 48163"/>
                <a:gd name="GluePoint5Y" fmla="*/ 12507 h 80168"/>
                <a:gd name="GluePoint6X" fmla="*/ 33526 w 48163"/>
                <a:gd name="GluePoint6Y" fmla="*/ 315 h 80168"/>
                <a:gd name="GluePoint7X" fmla="*/ 36086 w 48163"/>
                <a:gd name="GluePoint7Y" fmla="*/ 884 h 80168"/>
                <a:gd name="GluePoint8X" fmla="*/ 47880 w 48163"/>
                <a:gd name="GluePoint8Y" fmla="*/ 18441 h 80168"/>
                <a:gd name="GluePoint9X" fmla="*/ 47587 w 48163"/>
                <a:gd name="GluePoint9Y" fmla="*/ 19660 h 80168"/>
                <a:gd name="GluePoint10X" fmla="*/ 41898 w 48163"/>
                <a:gd name="GluePoint10Y" fmla="*/ 67249 h 80168"/>
                <a:gd name="GluePoint11X" fmla="*/ 14628 w 48163"/>
                <a:gd name="GluePoint11Y" fmla="*/ 79848 h 801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48163" h="80168">
                  <a:moveTo>
                    <a:pt x="14628" y="79848"/>
                  </a:moveTo>
                  <a:lnTo>
                    <a:pt x="12068" y="79319"/>
                  </a:lnTo>
                  <a:cubicBezTo>
                    <a:pt x="3928" y="77677"/>
                    <a:pt x="-1339" y="69749"/>
                    <a:pt x="298" y="61608"/>
                  </a:cubicBezTo>
                  <a:cubicBezTo>
                    <a:pt x="376" y="61235"/>
                    <a:pt x="465" y="60869"/>
                    <a:pt x="567" y="60503"/>
                  </a:cubicBezTo>
                  <a:lnTo>
                    <a:pt x="13653" y="12507"/>
                  </a:lnTo>
                  <a:cubicBezTo>
                    <a:pt x="16120" y="3912"/>
                    <a:pt x="24743" y="-1380"/>
                    <a:pt x="33526" y="315"/>
                  </a:cubicBezTo>
                  <a:lnTo>
                    <a:pt x="36086" y="884"/>
                  </a:lnTo>
                  <a:cubicBezTo>
                    <a:pt x="44190" y="2477"/>
                    <a:pt x="49473" y="10337"/>
                    <a:pt x="47880" y="18441"/>
                  </a:cubicBezTo>
                  <a:cubicBezTo>
                    <a:pt x="47798" y="18851"/>
                    <a:pt x="47701" y="19257"/>
                    <a:pt x="47587" y="19660"/>
                  </a:cubicBezTo>
                  <a:lnTo>
                    <a:pt x="41898" y="67249"/>
                  </a:lnTo>
                  <a:cubicBezTo>
                    <a:pt x="39581" y="75743"/>
                    <a:pt x="23244" y="81636"/>
                    <a:pt x="14628" y="7984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35280" rIns="90000" bIns="352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2" name="任意多边形: 形状 273"/>
            <p:cNvSpPr/>
            <p:nvPr/>
          </p:nvSpPr>
          <p:spPr>
            <a:xfrm>
              <a:off x="9930240" y="5546880"/>
              <a:ext cx="92160" cy="105120"/>
            </a:xfrm>
            <a:custGeom>
              <a:avLst/>
              <a:gdLst>
                <a:gd name="textAreaLeft" fmla="*/ 0 w 92160"/>
                <a:gd name="textAreaRight" fmla="*/ 92520 w 92160"/>
                <a:gd name="textAreaTop" fmla="*/ 0 h 105120"/>
                <a:gd name="textAreaBottom" fmla="*/ 105480 h 105120"/>
                <a:gd name="GluePoint1X" fmla="*/ 15305 w 92486"/>
                <a:gd name="GluePoint1Y" fmla="*/ 95457 h 105337"/>
                <a:gd name="GluePoint2X" fmla="*/ 44850 w 92486"/>
                <a:gd name="GluePoint2Y" fmla="*/ 104317 h 105337"/>
                <a:gd name="GluePoint3X" fmla="*/ 75859 w 92486"/>
                <a:gd name="GluePoint3Y" fmla="*/ 54249 h 105337"/>
                <a:gd name="GluePoint4X" fmla="*/ 78175 w 92486"/>
                <a:gd name="GluePoint4Y" fmla="*/ 4140 h 105337"/>
                <a:gd name="GluePoint5X" fmla="*/ 30261 w 92486"/>
                <a:gd name="GluePoint5Y" fmla="*/ 9097 h 105337"/>
                <a:gd name="GluePoint6X" fmla="*/ 15305 w 92486"/>
                <a:gd name="GluePoint6Y" fmla="*/ 95457 h 10533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92486" h="105337">
                  <a:moveTo>
                    <a:pt x="15305" y="95457"/>
                  </a:moveTo>
                  <a:cubicBezTo>
                    <a:pt x="15305" y="95457"/>
                    <a:pt x="14696" y="109113"/>
                    <a:pt x="44850" y="104317"/>
                  </a:cubicBezTo>
                  <a:cubicBezTo>
                    <a:pt x="67609" y="100700"/>
                    <a:pt x="55336" y="64977"/>
                    <a:pt x="75859" y="54249"/>
                  </a:cubicBezTo>
                  <a:cubicBezTo>
                    <a:pt x="103575" y="39821"/>
                    <a:pt x="91099" y="12593"/>
                    <a:pt x="78175" y="4140"/>
                  </a:cubicBezTo>
                  <a:cubicBezTo>
                    <a:pt x="65252" y="-4314"/>
                    <a:pt x="49727" y="1620"/>
                    <a:pt x="30261" y="9097"/>
                  </a:cubicBezTo>
                  <a:cubicBezTo>
                    <a:pt x="9859" y="16982"/>
                    <a:pt x="-17654" y="34335"/>
                    <a:pt x="15305" y="9545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3" name="任意多边形: 形状 274"/>
            <p:cNvSpPr/>
            <p:nvPr/>
          </p:nvSpPr>
          <p:spPr>
            <a:xfrm>
              <a:off x="9991800" y="5600520"/>
              <a:ext cx="21600" cy="21600"/>
            </a:xfrm>
            <a:custGeom>
              <a:avLst/>
              <a:gdLst>
                <a:gd name="textAreaLeft" fmla="*/ 0 w 21600"/>
                <a:gd name="textAreaRight" fmla="*/ 21960 w 21600"/>
                <a:gd name="textAreaTop" fmla="*/ 0 h 21600"/>
                <a:gd name="textAreaBottom" fmla="*/ 21960 h 21600"/>
                <a:gd name="GluePoint1X" fmla="*/ 21781 w 21782"/>
                <a:gd name="GluePoint1Y" fmla="*/ 10690 h 21782"/>
                <a:gd name="GluePoint2X" fmla="*/ 11092 w 21782"/>
                <a:gd name="GluePoint2Y" fmla="*/ 21781 h 21782"/>
                <a:gd name="GluePoint3X" fmla="*/ 2 w 21782"/>
                <a:gd name="GluePoint3Y" fmla="*/ 11093 h 21782"/>
                <a:gd name="GluePoint4X" fmla="*/ 10686 w 21782"/>
                <a:gd name="GluePoint4Y" fmla="*/ 2 h 21782"/>
                <a:gd name="GluePoint5X" fmla="*/ 21781 w 21782"/>
                <a:gd name="GluePoint5Y" fmla="*/ 10686 h 21782"/>
                <a:gd name="GluePoint6X" fmla="*/ 21781 w 21782"/>
                <a:gd name="GluePoint6Y" fmla="*/ 10690 h 217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1782" h="21782">
                  <a:moveTo>
                    <a:pt x="21781" y="10690"/>
                  </a:moveTo>
                  <a:cubicBezTo>
                    <a:pt x="21891" y="16705"/>
                    <a:pt x="17107" y="21671"/>
                    <a:pt x="11092" y="21781"/>
                  </a:cubicBezTo>
                  <a:cubicBezTo>
                    <a:pt x="5078" y="21891"/>
                    <a:pt x="111" y="17107"/>
                    <a:pt x="2" y="11093"/>
                  </a:cubicBezTo>
                  <a:cubicBezTo>
                    <a:pt x="-108" y="5082"/>
                    <a:pt x="4675" y="116"/>
                    <a:pt x="10686" y="2"/>
                  </a:cubicBezTo>
                  <a:cubicBezTo>
                    <a:pt x="16701" y="-112"/>
                    <a:pt x="21667" y="4671"/>
                    <a:pt x="21781" y="10686"/>
                  </a:cubicBezTo>
                  <a:cubicBezTo>
                    <a:pt x="21781" y="10686"/>
                    <a:pt x="21781" y="10690"/>
                    <a:pt x="21781" y="1069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3040" rIns="90000" bIns="-230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4" name="任意多边形: 形状 275"/>
            <p:cNvSpPr/>
            <p:nvPr/>
          </p:nvSpPr>
          <p:spPr>
            <a:xfrm>
              <a:off x="9840960" y="5666400"/>
              <a:ext cx="245880" cy="397800"/>
            </a:xfrm>
            <a:custGeom>
              <a:avLst/>
              <a:gdLst>
                <a:gd name="textAreaLeft" fmla="*/ 0 w 245880"/>
                <a:gd name="textAreaRight" fmla="*/ 246240 w 245880"/>
                <a:gd name="textAreaTop" fmla="*/ 0 h 397800"/>
                <a:gd name="textAreaBottom" fmla="*/ 398160 h 397800"/>
                <a:gd name="GluePoint1X" fmla="*/ 0 w 246408"/>
                <a:gd name="GluePoint1Y" fmla="*/ 347140 h 398200"/>
                <a:gd name="GluePoint2X" fmla="*/ 36982 w 246408"/>
                <a:gd name="GluePoint2Y" fmla="*/ 232495 h 398200"/>
                <a:gd name="GluePoint3X" fmla="*/ 26131 w 246408"/>
                <a:gd name="GluePoint3Y" fmla="*/ 147842 h 398200"/>
                <a:gd name="GluePoint4X" fmla="*/ 63805 w 246408"/>
                <a:gd name="GluePoint4Y" fmla="*/ 6862 h 398200"/>
                <a:gd name="GluePoint5X" fmla="*/ 92984 w 246408"/>
                <a:gd name="GluePoint5Y" fmla="*/ 2229 h 398200"/>
                <a:gd name="GluePoint6X" fmla="*/ 134518 w 246408"/>
                <a:gd name="GluePoint6Y" fmla="*/ 1091 h 398200"/>
                <a:gd name="GluePoint7X" fmla="*/ 233842 w 246408"/>
                <a:gd name="GluePoint7Y" fmla="*/ 46648 h 398200"/>
                <a:gd name="GluePoint8X" fmla="*/ 240061 w 246408"/>
                <a:gd name="GluePoint8Y" fmla="*/ 107608 h 398200"/>
                <a:gd name="GluePoint9X" fmla="*/ 238232 w 246408"/>
                <a:gd name="GluePoint9Y" fmla="*/ 366688 h 398200"/>
                <a:gd name="GluePoint10X" fmla="*/ 0 w 246408"/>
                <a:gd name="GluePoint10Y" fmla="*/ 347140 h 3982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46408" h="398200">
                  <a:moveTo>
                    <a:pt x="0" y="347140"/>
                  </a:moveTo>
                  <a:cubicBezTo>
                    <a:pt x="17678" y="285124"/>
                    <a:pt x="34625" y="260536"/>
                    <a:pt x="36982" y="232495"/>
                  </a:cubicBezTo>
                  <a:cubicBezTo>
                    <a:pt x="38364" y="215914"/>
                    <a:pt x="28854" y="173811"/>
                    <a:pt x="26131" y="147842"/>
                  </a:cubicBezTo>
                  <a:cubicBezTo>
                    <a:pt x="21458" y="13974"/>
                    <a:pt x="20523" y="17794"/>
                    <a:pt x="63805" y="6862"/>
                  </a:cubicBezTo>
                  <a:lnTo>
                    <a:pt x="92984" y="2229"/>
                  </a:lnTo>
                  <a:cubicBezTo>
                    <a:pt x="106688" y="-295"/>
                    <a:pt x="120697" y="-677"/>
                    <a:pt x="134518" y="1091"/>
                  </a:cubicBezTo>
                  <a:cubicBezTo>
                    <a:pt x="172883" y="8650"/>
                    <a:pt x="205882" y="33156"/>
                    <a:pt x="233842" y="46648"/>
                  </a:cubicBezTo>
                  <a:cubicBezTo>
                    <a:pt x="258714" y="58840"/>
                    <a:pt x="238760" y="78225"/>
                    <a:pt x="240061" y="107608"/>
                  </a:cubicBezTo>
                  <a:cubicBezTo>
                    <a:pt x="224130" y="226846"/>
                    <a:pt x="235062" y="324179"/>
                    <a:pt x="238232" y="366688"/>
                  </a:cubicBezTo>
                  <a:cubicBezTo>
                    <a:pt x="227259" y="428339"/>
                    <a:pt x="24994" y="387333"/>
                    <a:pt x="0" y="34714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5" name="任意多边形: 形状 276"/>
            <p:cNvSpPr/>
            <p:nvPr/>
          </p:nvSpPr>
          <p:spPr>
            <a:xfrm>
              <a:off x="10025640" y="5783760"/>
              <a:ext cx="72720" cy="279000"/>
            </a:xfrm>
            <a:custGeom>
              <a:avLst/>
              <a:gdLst>
                <a:gd name="textAreaLeft" fmla="*/ 0 w 72720"/>
                <a:gd name="textAreaRight" fmla="*/ 73080 w 72720"/>
                <a:gd name="textAreaTop" fmla="*/ 0 h 279000"/>
                <a:gd name="textAreaBottom" fmla="*/ 279360 h 279000"/>
                <a:gd name="GluePoint1X" fmla="*/ 66406 w 73230"/>
                <a:gd name="GluePoint1Y" fmla="*/ 0 h 279196"/>
                <a:gd name="GluePoint2X" fmla="*/ 45273 w 73230"/>
                <a:gd name="GluePoint2Y" fmla="*/ 25075 h 279196"/>
                <a:gd name="GluePoint3X" fmla="*/ 0 w 73230"/>
                <a:gd name="GluePoint3Y" fmla="*/ 279197 h 279196"/>
                <a:gd name="GluePoint4X" fmla="*/ 61773 w 73230"/>
                <a:gd name="GluePoint4Y" fmla="*/ 267005 h 279196"/>
                <a:gd name="GluePoint5X" fmla="*/ 69373 w 73230"/>
                <a:gd name="GluePoint5Y" fmla="*/ 249611 h 279196"/>
                <a:gd name="GluePoint6X" fmla="*/ 59334 w 73230"/>
                <a:gd name="GluePoint6Y" fmla="*/ 114036 h 279196"/>
                <a:gd name="GluePoint7X" fmla="*/ 66406 w 73230"/>
                <a:gd name="GluePoint7Y" fmla="*/ 0 h 27919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73230" h="279196">
                  <a:moveTo>
                    <a:pt x="66406" y="0"/>
                  </a:moveTo>
                  <a:lnTo>
                    <a:pt x="45273" y="25075"/>
                  </a:lnTo>
                  <a:cubicBezTo>
                    <a:pt x="24018" y="131755"/>
                    <a:pt x="40803" y="232339"/>
                    <a:pt x="0" y="279197"/>
                  </a:cubicBezTo>
                  <a:cubicBezTo>
                    <a:pt x="26213" y="277896"/>
                    <a:pt x="44704" y="280904"/>
                    <a:pt x="61773" y="267005"/>
                  </a:cubicBezTo>
                  <a:cubicBezTo>
                    <a:pt x="62748" y="267005"/>
                    <a:pt x="68803" y="262941"/>
                    <a:pt x="69373" y="249611"/>
                  </a:cubicBezTo>
                  <a:lnTo>
                    <a:pt x="59334" y="114036"/>
                  </a:lnTo>
                  <a:cubicBezTo>
                    <a:pt x="58115" y="69210"/>
                    <a:pt x="85588" y="32552"/>
                    <a:pt x="66406" y="0"/>
                  </a:cubicBezTo>
                  <a:close/>
                </a:path>
              </a:pathLst>
            </a:custGeom>
            <a:solidFill>
              <a:srgbClr val="5B78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6" name="任意多边形: 形状 277"/>
            <p:cNvSpPr/>
            <p:nvPr/>
          </p:nvSpPr>
          <p:spPr>
            <a:xfrm>
              <a:off x="10002600" y="5697000"/>
              <a:ext cx="196920" cy="154800"/>
            </a:xfrm>
            <a:custGeom>
              <a:avLst/>
              <a:gdLst>
                <a:gd name="textAreaLeft" fmla="*/ 0 w 196920"/>
                <a:gd name="textAreaRight" fmla="*/ 197280 w 196920"/>
                <a:gd name="textAreaTop" fmla="*/ 0 h 154800"/>
                <a:gd name="textAreaBottom" fmla="*/ 155160 h 154800"/>
                <a:gd name="GluePoint1X" fmla="*/ 139517 w 197257"/>
                <a:gd name="GluePoint1Y" fmla="*/ 150571 h 155122"/>
                <a:gd name="GluePoint2X" fmla="*/ 0 w 197257"/>
                <a:gd name="GluePoint2Y" fmla="*/ 55473 h 155122"/>
                <a:gd name="GluePoint3X" fmla="*/ 15646 w 197257"/>
                <a:gd name="GluePoint3Y" fmla="*/ 45801 h 155122"/>
                <a:gd name="GluePoint4X" fmla="*/ 39624 w 197257"/>
                <a:gd name="GluePoint4Y" fmla="*/ 0 h 155122"/>
                <a:gd name="GluePoint5X" fmla="*/ 182392 w 197257"/>
                <a:gd name="GluePoint5Y" fmla="*/ 77216 h 155122"/>
                <a:gd name="GluePoint6X" fmla="*/ 139517 w 197257"/>
                <a:gd name="GluePoint6Y" fmla="*/ 150571 h 15512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97257" h="155122">
                  <a:moveTo>
                    <a:pt x="139517" y="150571"/>
                  </a:moveTo>
                  <a:cubicBezTo>
                    <a:pt x="90139" y="118791"/>
                    <a:pt x="35032" y="89123"/>
                    <a:pt x="0" y="55473"/>
                  </a:cubicBezTo>
                  <a:lnTo>
                    <a:pt x="15646" y="45801"/>
                  </a:lnTo>
                  <a:lnTo>
                    <a:pt x="39624" y="0"/>
                  </a:lnTo>
                  <a:cubicBezTo>
                    <a:pt x="39624" y="0"/>
                    <a:pt x="162153" y="60025"/>
                    <a:pt x="182392" y="77216"/>
                  </a:cubicBezTo>
                  <a:cubicBezTo>
                    <a:pt x="222057" y="110663"/>
                    <a:pt x="173533" y="172354"/>
                    <a:pt x="139517" y="150571"/>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7" name="任意多边形: 形状 278"/>
            <p:cNvSpPr/>
            <p:nvPr/>
          </p:nvSpPr>
          <p:spPr>
            <a:xfrm>
              <a:off x="9787680" y="5975640"/>
              <a:ext cx="37800" cy="86760"/>
            </a:xfrm>
            <a:custGeom>
              <a:avLst/>
              <a:gdLst>
                <a:gd name="textAreaLeft" fmla="*/ 0 w 37800"/>
                <a:gd name="textAreaRight" fmla="*/ 38160 w 37800"/>
                <a:gd name="textAreaTop" fmla="*/ 0 h 86760"/>
                <a:gd name="textAreaBottom" fmla="*/ 87120 h 86760"/>
                <a:gd name="GluePoint1X" fmla="*/ 38039 w 38039"/>
                <a:gd name="GluePoint1Y" fmla="*/ 24628 h 87132"/>
                <a:gd name="GluePoint2X" fmla="*/ 25766 w 38039"/>
                <a:gd name="GluePoint2Y" fmla="*/ 86645 h 87132"/>
                <a:gd name="GluePoint3X" fmla="*/ 3779 w 38039"/>
                <a:gd name="GluePoint3Y" fmla="*/ 87132 h 87132"/>
                <a:gd name="GluePoint4X" fmla="*/ 0 w 38039"/>
                <a:gd name="GluePoint4Y" fmla="*/ 0 h 87132"/>
                <a:gd name="GluePoint5X" fmla="*/ 38039 w 38039"/>
                <a:gd name="GluePoint5Y" fmla="*/ 24628 h 8713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8039" h="87132">
                  <a:moveTo>
                    <a:pt x="38039" y="24628"/>
                  </a:moveTo>
                  <a:lnTo>
                    <a:pt x="25766" y="86645"/>
                  </a:lnTo>
                  <a:lnTo>
                    <a:pt x="3779" y="87132"/>
                  </a:lnTo>
                  <a:lnTo>
                    <a:pt x="0" y="0"/>
                  </a:lnTo>
                  <a:lnTo>
                    <a:pt x="38039" y="24628"/>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2120" rIns="90000" bIns="421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8" name="任意多边形: 形状 279"/>
            <p:cNvSpPr/>
            <p:nvPr/>
          </p:nvSpPr>
          <p:spPr>
            <a:xfrm>
              <a:off x="9777240" y="5685480"/>
              <a:ext cx="155160" cy="375840"/>
            </a:xfrm>
            <a:custGeom>
              <a:avLst/>
              <a:gdLst>
                <a:gd name="textAreaLeft" fmla="*/ 0 w 155160"/>
                <a:gd name="textAreaRight" fmla="*/ 155520 w 155160"/>
                <a:gd name="textAreaTop" fmla="*/ 0 h 375840"/>
                <a:gd name="textAreaBottom" fmla="*/ 376200 h 375840"/>
                <a:gd name="GluePoint1X" fmla="*/ 97076 w 155515"/>
                <a:gd name="GluePoint1Y" fmla="*/ 0 h 376041"/>
                <a:gd name="GluePoint2X" fmla="*/ 1043 w 155515"/>
                <a:gd name="GluePoint2Y" fmla="*/ 173208 h 376041"/>
                <a:gd name="GluePoint3X" fmla="*/ 12748 w 155515"/>
                <a:gd name="GluePoint3Y" fmla="*/ 366166 h 376041"/>
                <a:gd name="GluePoint4X" fmla="*/ 42212 w 155515"/>
                <a:gd name="GluePoint4Y" fmla="*/ 376042 h 376041"/>
                <a:gd name="GluePoint5X" fmla="*/ 76349 w 155515"/>
                <a:gd name="GluePoint5Y" fmla="*/ 191780 h 376041"/>
                <a:gd name="GluePoint6X" fmla="*/ 155516 w 155515"/>
                <a:gd name="GluePoint6Y" fmla="*/ 79857 h 3760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55515" h="376041">
                  <a:moveTo>
                    <a:pt x="97076" y="0"/>
                  </a:moveTo>
                  <a:cubicBezTo>
                    <a:pt x="59118" y="44094"/>
                    <a:pt x="7911" y="140167"/>
                    <a:pt x="1043" y="173208"/>
                  </a:cubicBezTo>
                  <a:cubicBezTo>
                    <a:pt x="-4321" y="198770"/>
                    <a:pt x="12748" y="366166"/>
                    <a:pt x="12748" y="366166"/>
                  </a:cubicBezTo>
                  <a:lnTo>
                    <a:pt x="42212" y="376042"/>
                  </a:lnTo>
                  <a:lnTo>
                    <a:pt x="76349" y="191780"/>
                  </a:lnTo>
                  <a:lnTo>
                    <a:pt x="155516" y="79857"/>
                  </a:ln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599" name="任意多边形: 形状 280"/>
            <p:cNvSpPr/>
            <p:nvPr/>
          </p:nvSpPr>
          <p:spPr>
            <a:xfrm>
              <a:off x="10008360" y="6648480"/>
              <a:ext cx="33840" cy="14400"/>
            </a:xfrm>
            <a:custGeom>
              <a:avLst/>
              <a:gdLst>
                <a:gd name="textAreaLeft" fmla="*/ 0 w 33840"/>
                <a:gd name="textAreaRight" fmla="*/ 34200 w 33840"/>
                <a:gd name="textAreaTop" fmla="*/ 0 h 14400"/>
                <a:gd name="textAreaBottom" fmla="*/ 14760 h 14400"/>
                <a:gd name="GluePoint1X" fmla="*/ 28692 w 34184"/>
                <a:gd name="GluePoint1Y" fmla="*/ 5486 h 14792"/>
                <a:gd name="GluePoint2X" fmla="*/ 0 w 34184"/>
                <a:gd name="GluePoint2Y" fmla="*/ 14793 h 14792"/>
                <a:gd name="GluePoint3X" fmla="*/ 203 w 34184"/>
                <a:gd name="GluePoint3Y" fmla="*/ 1625 h 14792"/>
                <a:gd name="GluePoint4X" fmla="*/ 6259 w 34184"/>
                <a:gd name="GluePoint4Y" fmla="*/ 1097 h 14792"/>
                <a:gd name="GluePoint5X" fmla="*/ 19426 w 34184"/>
                <a:gd name="GluePoint5Y" fmla="*/ 2723 h 14792"/>
                <a:gd name="GluePoint6X" fmla="*/ 33000 w 34184"/>
                <a:gd name="GluePoint6Y" fmla="*/ 0 h 14792"/>
                <a:gd name="GluePoint7X" fmla="*/ 28692 w 34184"/>
                <a:gd name="GluePoint7Y" fmla="*/ 5486 h 147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184" h="14792">
                  <a:moveTo>
                    <a:pt x="28692" y="5486"/>
                  </a:moveTo>
                  <a:lnTo>
                    <a:pt x="0" y="14793"/>
                  </a:lnTo>
                  <a:lnTo>
                    <a:pt x="203" y="1625"/>
                  </a:lnTo>
                  <a:lnTo>
                    <a:pt x="6259" y="1097"/>
                  </a:lnTo>
                  <a:lnTo>
                    <a:pt x="19426" y="2723"/>
                  </a:lnTo>
                  <a:lnTo>
                    <a:pt x="33000" y="0"/>
                  </a:lnTo>
                  <a:cubicBezTo>
                    <a:pt x="33000" y="0"/>
                    <a:pt x="37592" y="3170"/>
                    <a:pt x="28692" y="5486"/>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30240" rIns="90000" bIns="-302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00" name="任意多边形: 形状 281"/>
            <p:cNvSpPr/>
            <p:nvPr/>
          </p:nvSpPr>
          <p:spPr>
            <a:xfrm>
              <a:off x="9757440" y="6604560"/>
              <a:ext cx="38520" cy="34920"/>
            </a:xfrm>
            <a:custGeom>
              <a:avLst/>
              <a:gdLst>
                <a:gd name="textAreaLeft" fmla="*/ 0 w 38520"/>
                <a:gd name="textAreaRight" fmla="*/ 38880 w 38520"/>
                <a:gd name="textAreaTop" fmla="*/ 0 h 34920"/>
                <a:gd name="textAreaBottom" fmla="*/ 35280 h 34920"/>
                <a:gd name="GluePoint1X" fmla="*/ 0 w 38933"/>
                <a:gd name="GluePoint1Y" fmla="*/ 0 h 35275"/>
                <a:gd name="GluePoint2X" fmla="*/ 20320 w 38933"/>
                <a:gd name="GluePoint2Y" fmla="*/ 30358 h 35275"/>
                <a:gd name="GluePoint3X" fmla="*/ 38933 w 38933"/>
                <a:gd name="GluePoint3Y" fmla="*/ 35275 h 35275"/>
                <a:gd name="GluePoint4X" fmla="*/ 29098 w 38933"/>
                <a:gd name="GluePoint4Y" fmla="*/ 24628 h 35275"/>
                <a:gd name="GluePoint5X" fmla="*/ 28123 w 38933"/>
                <a:gd name="GluePoint5Y" fmla="*/ 569 h 35275"/>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8933" h="35275">
                  <a:moveTo>
                    <a:pt x="0" y="0"/>
                  </a:moveTo>
                  <a:cubicBezTo>
                    <a:pt x="0" y="0"/>
                    <a:pt x="11704" y="26010"/>
                    <a:pt x="20320" y="30358"/>
                  </a:cubicBezTo>
                  <a:cubicBezTo>
                    <a:pt x="26172" y="33122"/>
                    <a:pt x="32479" y="34792"/>
                    <a:pt x="38933" y="35275"/>
                  </a:cubicBezTo>
                  <a:lnTo>
                    <a:pt x="29098" y="24628"/>
                  </a:lnTo>
                  <a:lnTo>
                    <a:pt x="28123" y="569"/>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9720" rIns="90000" bIns="-97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01" name="任意多边形: 形状 282"/>
            <p:cNvSpPr/>
            <p:nvPr/>
          </p:nvSpPr>
          <p:spPr>
            <a:xfrm>
              <a:off x="9901800" y="6131520"/>
              <a:ext cx="33840" cy="61920"/>
            </a:xfrm>
            <a:custGeom>
              <a:avLst/>
              <a:gdLst>
                <a:gd name="textAreaLeft" fmla="*/ 0 w 33840"/>
                <a:gd name="textAreaRight" fmla="*/ 34200 w 33840"/>
                <a:gd name="textAreaTop" fmla="*/ 0 h 61920"/>
                <a:gd name="textAreaBottom" fmla="*/ 62280 h 61920"/>
                <a:gd name="GluePoint1X" fmla="*/ 34259 w 34259"/>
                <a:gd name="GluePoint1Y" fmla="*/ 62301 h 62301"/>
                <a:gd name="GluePoint2X" fmla="*/ 20239 w 34259"/>
                <a:gd name="GluePoint2Y" fmla="*/ 2317 h 62301"/>
                <a:gd name="GluePoint3X" fmla="*/ 0 w 34259"/>
                <a:gd name="GluePoint3Y" fmla="*/ 0 h 62301"/>
              </a:gdLst>
              <a:ahLst/>
              <a:cxnLst>
                <a:cxn ang="0">
                  <a:pos x="GluePoint1X" y="GluePoint1Y"/>
                </a:cxn>
                <a:cxn ang="0">
                  <a:pos x="GluePoint2X" y="GluePoint2Y"/>
                </a:cxn>
                <a:cxn ang="0">
                  <a:pos x="GluePoint3X" y="GluePoint3Y"/>
                </a:cxn>
              </a:cxnLst>
              <a:rect l="textAreaLeft" t="textAreaTop" r="textAreaRight" b="textAreaBottom"/>
              <a:pathLst>
                <a:path w="34259" h="62301">
                  <a:moveTo>
                    <a:pt x="34259" y="62301"/>
                  </a:moveTo>
                  <a:lnTo>
                    <a:pt x="20239" y="2317"/>
                  </a:lnTo>
                  <a:lnTo>
                    <a:pt x="0" y="0"/>
                  </a:lnTo>
                </a:path>
              </a:pathLst>
            </a:custGeom>
            <a:noFill/>
            <a:ln w="6828" cap="rnd">
              <a:solidFill>
                <a:srgbClr val="272B47"/>
              </a:solidFill>
              <a:round/>
            </a:ln>
          </p:spPr>
          <p:style>
            <a:lnRef idx="0">
              <a:srgbClr val="FFFFFF"/>
            </a:lnRef>
            <a:fillRef idx="0">
              <a:srgbClr val="FFFFFF"/>
            </a:fillRef>
            <a:effectRef idx="0">
              <a:srgbClr val="FFFFFF"/>
            </a:effectRef>
            <a:fontRef idx="minor"/>
          </p:style>
          <p:txBody>
            <a:bodyPr lIns="90000" tIns="17280" rIns="90000" bIns="172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02" name="任意多边形: 形状 283"/>
            <p:cNvSpPr/>
            <p:nvPr/>
          </p:nvSpPr>
          <p:spPr>
            <a:xfrm>
              <a:off x="9864000" y="5615280"/>
              <a:ext cx="137160" cy="317520"/>
            </a:xfrm>
            <a:custGeom>
              <a:avLst/>
              <a:gdLst>
                <a:gd name="textAreaLeft" fmla="*/ 0 w 137160"/>
                <a:gd name="textAreaRight" fmla="*/ 137520 w 137160"/>
                <a:gd name="textAreaTop" fmla="*/ 0 h 317520"/>
                <a:gd name="textAreaBottom" fmla="*/ 317880 h 317520"/>
                <a:gd name="GluePoint1X" fmla="*/ 86545 w 137527"/>
                <a:gd name="GluePoint1Y" fmla="*/ 0 h 317967"/>
                <a:gd name="GluePoint2X" fmla="*/ 23512 w 137527"/>
                <a:gd name="GluePoint2Y" fmla="*/ 98349 h 317967"/>
                <a:gd name="GluePoint3X" fmla="*/ 4127 w 137527"/>
                <a:gd name="GluePoint3Y" fmla="*/ 203322 h 317967"/>
                <a:gd name="GluePoint4X" fmla="*/ 36070 w 137527"/>
                <a:gd name="GluePoint4Y" fmla="*/ 257901 h 317967"/>
                <a:gd name="GluePoint5X" fmla="*/ 47327 w 137527"/>
                <a:gd name="GluePoint5Y" fmla="*/ 317967 h 317967"/>
                <a:gd name="GluePoint6X" fmla="*/ 132061 w 137527"/>
                <a:gd name="GluePoint6Y" fmla="*/ 219497 h 317967"/>
                <a:gd name="GluePoint7X" fmla="*/ 129867 w 137527"/>
                <a:gd name="GluePoint7Y" fmla="*/ 148336 h 317967"/>
                <a:gd name="GluePoint8X" fmla="*/ 104833 w 137527"/>
                <a:gd name="GluePoint8Y" fmla="*/ 80061 h 317967"/>
                <a:gd name="GluePoint9X" fmla="*/ 111660 w 137527"/>
                <a:gd name="GluePoint9Y" fmla="*/ 8331 h 317967"/>
                <a:gd name="GluePoint10X" fmla="*/ 89430 w 137527"/>
                <a:gd name="GluePoint10Y" fmla="*/ 1625 h 317967"/>
                <a:gd name="GluePoint11X" fmla="*/ 86545 w 137527"/>
                <a:gd name="GluePoint11Y" fmla="*/ 0 h 3179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137527" h="317967">
                  <a:moveTo>
                    <a:pt x="86545" y="0"/>
                  </a:moveTo>
                  <a:cubicBezTo>
                    <a:pt x="62473" y="30716"/>
                    <a:pt x="41365" y="63646"/>
                    <a:pt x="23512" y="98349"/>
                  </a:cubicBezTo>
                  <a:cubicBezTo>
                    <a:pt x="6768" y="130861"/>
                    <a:pt x="-7253" y="168575"/>
                    <a:pt x="4127" y="203322"/>
                  </a:cubicBezTo>
                  <a:cubicBezTo>
                    <a:pt x="10710" y="223642"/>
                    <a:pt x="25016" y="239898"/>
                    <a:pt x="36070" y="257901"/>
                  </a:cubicBezTo>
                  <a:cubicBezTo>
                    <a:pt x="47124" y="275905"/>
                    <a:pt x="55049" y="298297"/>
                    <a:pt x="47327" y="317967"/>
                  </a:cubicBezTo>
                  <a:cubicBezTo>
                    <a:pt x="61957" y="276637"/>
                    <a:pt x="115277" y="259974"/>
                    <a:pt x="132061" y="219497"/>
                  </a:cubicBezTo>
                  <a:cubicBezTo>
                    <a:pt x="141368" y="197063"/>
                    <a:pt x="137548" y="171338"/>
                    <a:pt x="129867" y="148336"/>
                  </a:cubicBezTo>
                  <a:cubicBezTo>
                    <a:pt x="122186" y="125334"/>
                    <a:pt x="110807" y="103632"/>
                    <a:pt x="104833" y="80061"/>
                  </a:cubicBezTo>
                  <a:cubicBezTo>
                    <a:pt x="98858" y="56489"/>
                    <a:pt x="99102" y="29830"/>
                    <a:pt x="111660" y="8331"/>
                  </a:cubicBezTo>
                  <a:cubicBezTo>
                    <a:pt x="104264" y="6055"/>
                    <a:pt x="96867" y="3739"/>
                    <a:pt x="89430" y="1625"/>
                  </a:cubicBezTo>
                  <a:cubicBezTo>
                    <a:pt x="89593" y="1991"/>
                    <a:pt x="89796" y="2357"/>
                    <a:pt x="86545" y="0"/>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03" name="任意多边形: 形状 284"/>
            <p:cNvSpPr/>
            <p:nvPr/>
          </p:nvSpPr>
          <p:spPr>
            <a:xfrm>
              <a:off x="10017360" y="5592960"/>
              <a:ext cx="15840" cy="23040"/>
            </a:xfrm>
            <a:custGeom>
              <a:avLst/>
              <a:gdLst>
                <a:gd name="textAreaLeft" fmla="*/ 0 w 15840"/>
                <a:gd name="textAreaRight" fmla="*/ 16200 w 15840"/>
                <a:gd name="textAreaTop" fmla="*/ 0 h 23040"/>
                <a:gd name="textAreaBottom" fmla="*/ 23400 h 23040"/>
                <a:gd name="GluePoint1X" fmla="*/ 0 w 16298"/>
                <a:gd name="GluePoint1Y" fmla="*/ 0 h 23368"/>
                <a:gd name="GluePoint2X" fmla="*/ 12842 w 16298"/>
                <a:gd name="GluePoint2Y" fmla="*/ 8128 h 23368"/>
                <a:gd name="GluePoint3X" fmla="*/ 16252 w 16298"/>
                <a:gd name="GluePoint3Y" fmla="*/ 12753 h 23368"/>
                <a:gd name="GluePoint4X" fmla="*/ 15728 w 16298"/>
                <a:gd name="GluePoint4Y" fmla="*/ 14224 h 23368"/>
                <a:gd name="GluePoint5X" fmla="*/ 6787 w 16298"/>
                <a:gd name="GluePoint5Y" fmla="*/ 23368 h 2336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6298" h="23368">
                  <a:moveTo>
                    <a:pt x="0" y="0"/>
                  </a:moveTo>
                  <a:cubicBezTo>
                    <a:pt x="0" y="0"/>
                    <a:pt x="7315" y="7396"/>
                    <a:pt x="12842" y="8128"/>
                  </a:cubicBezTo>
                  <a:cubicBezTo>
                    <a:pt x="15061" y="8465"/>
                    <a:pt x="16589" y="10534"/>
                    <a:pt x="16252" y="12753"/>
                  </a:cubicBezTo>
                  <a:cubicBezTo>
                    <a:pt x="16175" y="13273"/>
                    <a:pt x="15996" y="13773"/>
                    <a:pt x="15728" y="14224"/>
                  </a:cubicBezTo>
                  <a:cubicBezTo>
                    <a:pt x="12928" y="17443"/>
                    <a:pt x="9945" y="20499"/>
                    <a:pt x="6787" y="2336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04" name="任意多边形: 形状 285"/>
            <p:cNvSpPr/>
            <p:nvPr/>
          </p:nvSpPr>
          <p:spPr>
            <a:xfrm>
              <a:off x="10655280" y="5401800"/>
              <a:ext cx="88920" cy="120600"/>
            </a:xfrm>
            <a:custGeom>
              <a:avLst/>
              <a:gdLst>
                <a:gd name="textAreaLeft" fmla="*/ 0 w 88920"/>
                <a:gd name="textAreaRight" fmla="*/ 89280 w 88920"/>
                <a:gd name="textAreaTop" fmla="*/ 0 h 120600"/>
                <a:gd name="textAreaBottom" fmla="*/ 120960 h 120600"/>
                <a:gd name="GluePoint1X" fmla="*/ 0 w 89408"/>
                <a:gd name="GluePoint1Y" fmla="*/ 0 h 120822"/>
                <a:gd name="GluePoint2X" fmla="*/ 89408 w 89408"/>
                <a:gd name="GluePoint2Y" fmla="*/ 120823 h 120822"/>
              </a:gdLst>
              <a:ahLst/>
              <a:cxnLst>
                <a:cxn ang="0">
                  <a:pos x="GluePoint1X" y="GluePoint1Y"/>
                </a:cxn>
                <a:cxn ang="0">
                  <a:pos x="GluePoint2X" y="GluePoint2Y"/>
                </a:cxn>
              </a:cxnLst>
              <a:rect l="textAreaLeft" t="textAreaTop" r="textAreaRight" b="textAreaBottom"/>
              <a:pathLst>
                <a:path w="89408" h="120822">
                  <a:moveTo>
                    <a:pt x="0" y="0"/>
                  </a:moveTo>
                  <a:cubicBezTo>
                    <a:pt x="0" y="0"/>
                    <a:pt x="4064" y="98227"/>
                    <a:pt x="89408" y="120823"/>
                  </a:cubicBezTo>
                </a:path>
              </a:pathLst>
            </a:custGeom>
            <a:noFill/>
            <a:ln w="7803" cap="rnd">
              <a:solidFill>
                <a:srgbClr val="2D4973"/>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grpSp>
      <p:sp>
        <p:nvSpPr>
          <p:cNvPr id="605" name="PlaceHolder 3"/>
          <p:cNvSpPr>
            <a:spLocks noGrp="1"/>
          </p:cNvSpPr>
          <p:nvPr>
            <p:ph type="sldNum" idx="66"/>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
        <p:nvSpPr>
          <p:cNvPr id="606" name="PlaceHolder 4"/>
          <p:cNvSpPr>
            <a:spLocks noGrp="1"/>
          </p:cNvSpPr>
          <p:nvPr>
            <p:ph type="title" hasCustomPrompt="1"/>
          </p:nvPr>
        </p:nvSpPr>
        <p:spPr>
          <a:xfrm>
            <a:off x="1904040" y="3530520"/>
            <a:ext cx="8383680" cy="1523520"/>
          </a:xfrm>
          <a:prstGeom prst="rect">
            <a:avLst/>
          </a:prstGeom>
          <a:noFill/>
          <a:ln w="0">
            <a:noFill/>
          </a:ln>
        </p:spPr>
        <p:txBody>
          <a:bodyPr lIns="0" tIns="0" rIns="0" bIns="0" anchor="t">
            <a:norm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单击此处添加章节标题</a:t>
            </a:r>
            <a:endParaRPr lang="en-US" sz="4800" b="0" u="none" strike="noStrike">
              <a:solidFill>
                <a:schemeClr val="dk1"/>
              </a:solidFill>
              <a:effectLst/>
              <a:uFillTx/>
              <a:latin typeface="Arial" panose="020B0604020202020204"/>
            </a:endParaRPr>
          </a:p>
        </p:txBody>
      </p:sp>
      <p:sp>
        <p:nvSpPr>
          <p:cNvPr id="607" name="PlaceHolder 5"/>
          <p:cNvSpPr>
            <a:spLocks noGrp="1"/>
          </p:cNvSpPr>
          <p:nvPr>
            <p:ph type="body" hasCustomPrompt="1"/>
          </p:nvPr>
        </p:nvSpPr>
        <p:spPr>
          <a:xfrm>
            <a:off x="5332320" y="1905120"/>
            <a:ext cx="1526760" cy="1523520"/>
          </a:xfrm>
          <a:prstGeom prst="rect">
            <a:avLst/>
          </a:prstGeom>
          <a:noFill/>
          <a:ln w="0">
            <a:noFill/>
          </a:ln>
        </p:spPr>
        <p:txBody>
          <a:bodyPr lIns="0" tIns="0" rIns="0" bIns="0" anchor="ctr">
            <a:norm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01</a:t>
            </a:r>
            <a:endParaRPr lang="en-US" sz="7200" b="0" u="none" strike="noStrike">
              <a:solidFill>
                <a:schemeClr val="dk1"/>
              </a:solidFill>
              <a:effectLst/>
              <a:uFillTx/>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正文页-10013_24">
    <p:bg>
      <p:bgPr>
        <a:solidFill>
          <a:srgbClr val="FFFFFF"/>
        </a:solidFill>
        <a:effectLst/>
      </p:bgPr>
    </p:bg>
    <p:spTree>
      <p:nvGrpSpPr>
        <p:cNvPr id="1" name=""/>
        <p:cNvGrpSpPr/>
        <p:nvPr/>
      </p:nvGrpSpPr>
      <p:grpSpPr>
        <a:xfrm>
          <a:off x="0" y="0"/>
          <a:ext cx="0" cy="0"/>
          <a:chOff x="0" y="0"/>
          <a:chExt cx="0" cy="0"/>
        </a:xfrm>
      </p:grpSpPr>
      <p:sp>
        <p:nvSpPr>
          <p:cNvPr id="608"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09"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10"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611" name="PlaceHolder 1"/>
          <p:cNvSpPr>
            <a:spLocks noGrp="1"/>
          </p:cNvSpPr>
          <p:nvPr>
            <p:ph type="dt" idx="67"/>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612" name="PlaceHolder 2"/>
          <p:cNvSpPr>
            <a:spLocks noGrp="1"/>
          </p:cNvSpPr>
          <p:nvPr>
            <p:ph type="ftr" idx="6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613" name="PlaceHolder 3"/>
          <p:cNvSpPr>
            <a:spLocks noGrp="1"/>
          </p:cNvSpPr>
          <p:nvPr>
            <p:ph type="sldNum" idx="69"/>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614"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615" name="PlaceHolder 5"/>
          <p:cNvSpPr>
            <a:spLocks noGrp="1"/>
          </p:cNvSpPr>
          <p:nvPr>
            <p:ph type="body" hasCustomPrompt="1"/>
          </p:nvPr>
        </p:nvSpPr>
        <p:spPr>
          <a:xfrm>
            <a:off x="609480" y="1523880"/>
            <a:ext cx="10972440" cy="187920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16" name="PlaceHolder 6"/>
          <p:cNvSpPr>
            <a:spLocks noGrp="1"/>
          </p:cNvSpPr>
          <p:nvPr>
            <p:ph type="body" hasCustomPrompt="1"/>
          </p:nvPr>
        </p:nvSpPr>
        <p:spPr>
          <a:xfrm>
            <a:off x="609480" y="386064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617" name="PlaceHolder 7"/>
          <p:cNvSpPr>
            <a:spLocks noGrp="1"/>
          </p:cNvSpPr>
          <p:nvPr>
            <p:ph type="body" hasCustomPrompt="1"/>
          </p:nvPr>
        </p:nvSpPr>
        <p:spPr>
          <a:xfrm>
            <a:off x="609480" y="4419720"/>
            <a:ext cx="228564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618" name="PlaceHolder 8"/>
          <p:cNvSpPr>
            <a:spLocks noGrp="1"/>
          </p:cNvSpPr>
          <p:nvPr>
            <p:ph type="body" hasCustomPrompt="1"/>
          </p:nvPr>
        </p:nvSpPr>
        <p:spPr>
          <a:xfrm>
            <a:off x="3505320" y="386064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619" name="PlaceHolder 9"/>
          <p:cNvSpPr>
            <a:spLocks noGrp="1"/>
          </p:cNvSpPr>
          <p:nvPr>
            <p:ph type="body" hasCustomPrompt="1"/>
          </p:nvPr>
        </p:nvSpPr>
        <p:spPr>
          <a:xfrm>
            <a:off x="3505320" y="4419720"/>
            <a:ext cx="228564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620" name="PlaceHolder 10"/>
          <p:cNvSpPr>
            <a:spLocks noGrp="1"/>
          </p:cNvSpPr>
          <p:nvPr>
            <p:ph type="body" hasCustomPrompt="1"/>
          </p:nvPr>
        </p:nvSpPr>
        <p:spPr>
          <a:xfrm>
            <a:off x="6400800" y="386064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621" name="PlaceHolder 11"/>
          <p:cNvSpPr>
            <a:spLocks noGrp="1"/>
          </p:cNvSpPr>
          <p:nvPr>
            <p:ph type="body" hasCustomPrompt="1"/>
          </p:nvPr>
        </p:nvSpPr>
        <p:spPr>
          <a:xfrm>
            <a:off x="6400800" y="4419720"/>
            <a:ext cx="228564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622" name="PlaceHolder 12"/>
          <p:cNvSpPr>
            <a:spLocks noGrp="1"/>
          </p:cNvSpPr>
          <p:nvPr>
            <p:ph type="body" hasCustomPrompt="1"/>
          </p:nvPr>
        </p:nvSpPr>
        <p:spPr>
          <a:xfrm>
            <a:off x="9296280" y="386064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623" name="PlaceHolder 13"/>
          <p:cNvSpPr>
            <a:spLocks noGrp="1"/>
          </p:cNvSpPr>
          <p:nvPr>
            <p:ph type="body" hasCustomPrompt="1"/>
          </p:nvPr>
        </p:nvSpPr>
        <p:spPr>
          <a:xfrm>
            <a:off x="9296280" y="4419720"/>
            <a:ext cx="228564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目录页-1-5_6">
    <p:bg>
      <p:bgPr>
        <a:solidFill>
          <a:srgbClr val="FFFFFF"/>
        </a:solidFill>
        <a:effectLst/>
      </p:bgPr>
    </p:bg>
    <p:spTree>
      <p:nvGrpSpPr>
        <p:cNvPr id="1" name=""/>
        <p:cNvGrpSpPr/>
        <p:nvPr/>
      </p:nvGrpSpPr>
      <p:grpSpPr>
        <a:xfrm>
          <a:off x="0" y="0"/>
          <a:ext cx="0" cy="0"/>
          <a:chOff x="0" y="0"/>
          <a:chExt cx="0" cy="0"/>
        </a:xfrm>
      </p:grpSpPr>
      <p:sp>
        <p:nvSpPr>
          <p:cNvPr id="62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2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2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627" name="PlaceHolder 1"/>
          <p:cNvSpPr>
            <a:spLocks noGrp="1"/>
          </p:cNvSpPr>
          <p:nvPr>
            <p:ph type="dt" idx="70"/>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628" name="PlaceHolder 2"/>
          <p:cNvSpPr>
            <a:spLocks noGrp="1"/>
          </p:cNvSpPr>
          <p:nvPr>
            <p:ph type="ftr" idx="7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629" name="PlaceHolder 3"/>
          <p:cNvSpPr>
            <a:spLocks noGrp="1"/>
          </p:cNvSpPr>
          <p:nvPr>
            <p:ph type="sldNum" idx="72"/>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630" name="PlaceHolder 4"/>
          <p:cNvSpPr>
            <a:spLocks noGrp="1"/>
          </p:cNvSpPr>
          <p:nvPr>
            <p:ph type="title" hasCustomPrompt="1"/>
          </p:nvPr>
        </p:nvSpPr>
        <p:spPr>
          <a:xfrm>
            <a:off x="761040" y="3174840"/>
            <a:ext cx="2364120" cy="761760"/>
          </a:xfrm>
          <a:prstGeom prst="rect">
            <a:avLst/>
          </a:prstGeom>
          <a:noFill/>
          <a:ln w="0">
            <a:noFill/>
          </a:ln>
        </p:spPr>
        <p:txBody>
          <a:bodyPr lIns="0" tIns="0" rIns="0" bIns="0" anchor="t">
            <a:normAutofit/>
          </a:bodyPr>
          <a:p>
            <a:pPr indent="0" algn="ctr" defTabSz="914400">
              <a:lnSpc>
                <a:spcPct val="104000"/>
              </a:lnSpc>
              <a:buNone/>
              <a:tabLst>
                <a:tab pos="0" algn="l"/>
              </a:tabLst>
            </a:pPr>
            <a:r>
              <a:rPr lang="zh-CN" sz="4800" b="1" u="none" strike="noStrike">
                <a:solidFill>
                  <a:schemeClr val="dk1"/>
                </a:solidFill>
                <a:effectLst/>
                <a:uFill>
                  <a:solidFill>
                    <a:srgbClr val="404040"/>
                  </a:solidFill>
                </a:uFill>
                <a:latin typeface="Arial" panose="020B0604020202020204"/>
                <a:ea typeface="微软雅黑" panose="020B0503020204020204" charset="-122"/>
              </a:rPr>
              <a:t>目录</a:t>
            </a:r>
            <a:endParaRPr lang="en-US" sz="4800" b="0" u="none" strike="noStrike">
              <a:solidFill>
                <a:schemeClr val="dk1"/>
              </a:solidFill>
              <a:effectLst/>
              <a:uFillTx/>
              <a:latin typeface="Arial" panose="020B0604020202020204"/>
            </a:endParaRPr>
          </a:p>
        </p:txBody>
      </p:sp>
      <p:sp>
        <p:nvSpPr>
          <p:cNvPr id="631" name="PlaceHolder 5"/>
          <p:cNvSpPr>
            <a:spLocks noGrp="1"/>
          </p:cNvSpPr>
          <p:nvPr>
            <p:ph type="body" hasCustomPrompt="1"/>
          </p:nvPr>
        </p:nvSpPr>
        <p:spPr>
          <a:xfrm>
            <a:off x="4070520" y="144792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01</a:t>
            </a:r>
            <a:endParaRPr lang="en-US" sz="4000" b="0" u="none" strike="noStrike">
              <a:solidFill>
                <a:schemeClr val="dk1"/>
              </a:solidFill>
              <a:effectLst/>
              <a:uFillTx/>
              <a:latin typeface="Arial" panose="020B0604020202020204"/>
            </a:endParaRPr>
          </a:p>
        </p:txBody>
      </p:sp>
      <p:sp>
        <p:nvSpPr>
          <p:cNvPr id="632" name="PlaceHolder 6"/>
          <p:cNvSpPr>
            <a:spLocks noGrp="1"/>
          </p:cNvSpPr>
          <p:nvPr>
            <p:ph type="body" hasCustomPrompt="1"/>
          </p:nvPr>
        </p:nvSpPr>
        <p:spPr>
          <a:xfrm>
            <a:off x="4851360" y="137160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33" name="PlaceHolder 7"/>
          <p:cNvSpPr>
            <a:spLocks noGrp="1"/>
          </p:cNvSpPr>
          <p:nvPr>
            <p:ph type="body" hasCustomPrompt="1"/>
          </p:nvPr>
        </p:nvSpPr>
        <p:spPr>
          <a:xfrm>
            <a:off x="5079960" y="129528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34" name="PlaceHolder 8"/>
          <p:cNvSpPr>
            <a:spLocks noGrp="1"/>
          </p:cNvSpPr>
          <p:nvPr>
            <p:ph type="body" hasCustomPrompt="1"/>
          </p:nvPr>
        </p:nvSpPr>
        <p:spPr>
          <a:xfrm>
            <a:off x="7994520" y="144792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02</a:t>
            </a:r>
            <a:endParaRPr lang="en-US" sz="4000" b="0" u="none" strike="noStrike">
              <a:solidFill>
                <a:schemeClr val="dk1"/>
              </a:solidFill>
              <a:effectLst/>
              <a:uFillTx/>
              <a:latin typeface="Arial" panose="020B0604020202020204"/>
            </a:endParaRPr>
          </a:p>
        </p:txBody>
      </p:sp>
      <p:sp>
        <p:nvSpPr>
          <p:cNvPr id="635" name="PlaceHolder 9"/>
          <p:cNvSpPr>
            <a:spLocks noGrp="1"/>
          </p:cNvSpPr>
          <p:nvPr>
            <p:ph type="body" hasCustomPrompt="1"/>
          </p:nvPr>
        </p:nvSpPr>
        <p:spPr>
          <a:xfrm>
            <a:off x="8775720" y="137160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36" name="PlaceHolder 10"/>
          <p:cNvSpPr>
            <a:spLocks noGrp="1"/>
          </p:cNvSpPr>
          <p:nvPr>
            <p:ph type="body" hasCustomPrompt="1"/>
          </p:nvPr>
        </p:nvSpPr>
        <p:spPr>
          <a:xfrm>
            <a:off x="9004320" y="129528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37" name="PlaceHolder 11"/>
          <p:cNvSpPr>
            <a:spLocks noGrp="1"/>
          </p:cNvSpPr>
          <p:nvPr>
            <p:ph type="body" hasCustomPrompt="1"/>
          </p:nvPr>
        </p:nvSpPr>
        <p:spPr>
          <a:xfrm>
            <a:off x="4070520" y="312408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03</a:t>
            </a:r>
            <a:endParaRPr lang="en-US" sz="4000" b="0" u="none" strike="noStrike">
              <a:solidFill>
                <a:schemeClr val="dk1"/>
              </a:solidFill>
              <a:effectLst/>
              <a:uFillTx/>
              <a:latin typeface="Arial" panose="020B0604020202020204"/>
            </a:endParaRPr>
          </a:p>
        </p:txBody>
      </p:sp>
      <p:sp>
        <p:nvSpPr>
          <p:cNvPr id="638" name="PlaceHolder 12"/>
          <p:cNvSpPr>
            <a:spLocks noGrp="1"/>
          </p:cNvSpPr>
          <p:nvPr>
            <p:ph type="body" hasCustomPrompt="1"/>
          </p:nvPr>
        </p:nvSpPr>
        <p:spPr>
          <a:xfrm>
            <a:off x="4851360" y="304812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39" name="PlaceHolder 13"/>
          <p:cNvSpPr>
            <a:spLocks noGrp="1"/>
          </p:cNvSpPr>
          <p:nvPr>
            <p:ph type="body" hasCustomPrompt="1"/>
          </p:nvPr>
        </p:nvSpPr>
        <p:spPr>
          <a:xfrm>
            <a:off x="5079960" y="297180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40" name="PlaceHolder 14"/>
          <p:cNvSpPr>
            <a:spLocks noGrp="1"/>
          </p:cNvSpPr>
          <p:nvPr>
            <p:ph type="body" hasCustomPrompt="1"/>
          </p:nvPr>
        </p:nvSpPr>
        <p:spPr>
          <a:xfrm>
            <a:off x="7994520" y="312408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04</a:t>
            </a:r>
            <a:endParaRPr lang="en-US" sz="4000" b="0" u="none" strike="noStrike">
              <a:solidFill>
                <a:schemeClr val="dk1"/>
              </a:solidFill>
              <a:effectLst/>
              <a:uFillTx/>
              <a:latin typeface="Arial" panose="020B0604020202020204"/>
            </a:endParaRPr>
          </a:p>
        </p:txBody>
      </p:sp>
      <p:sp>
        <p:nvSpPr>
          <p:cNvPr id="641" name="PlaceHolder 15"/>
          <p:cNvSpPr>
            <a:spLocks noGrp="1"/>
          </p:cNvSpPr>
          <p:nvPr>
            <p:ph type="body" hasCustomPrompt="1"/>
          </p:nvPr>
        </p:nvSpPr>
        <p:spPr>
          <a:xfrm>
            <a:off x="8775720" y="304812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42" name="PlaceHolder 16"/>
          <p:cNvSpPr>
            <a:spLocks noGrp="1"/>
          </p:cNvSpPr>
          <p:nvPr>
            <p:ph type="body" hasCustomPrompt="1"/>
          </p:nvPr>
        </p:nvSpPr>
        <p:spPr>
          <a:xfrm>
            <a:off x="9004320" y="297180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43" name="PlaceHolder 17"/>
          <p:cNvSpPr>
            <a:spLocks noGrp="1"/>
          </p:cNvSpPr>
          <p:nvPr>
            <p:ph type="body" hasCustomPrompt="1"/>
          </p:nvPr>
        </p:nvSpPr>
        <p:spPr>
          <a:xfrm>
            <a:off x="4070520" y="480060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05</a:t>
            </a:r>
            <a:endParaRPr lang="en-US" sz="4000" b="0" u="none" strike="noStrike">
              <a:solidFill>
                <a:schemeClr val="dk1"/>
              </a:solidFill>
              <a:effectLst/>
              <a:uFillTx/>
              <a:latin typeface="Arial" panose="020B0604020202020204"/>
            </a:endParaRPr>
          </a:p>
        </p:txBody>
      </p:sp>
      <p:sp>
        <p:nvSpPr>
          <p:cNvPr id="644" name="PlaceHolder 18"/>
          <p:cNvSpPr>
            <a:spLocks noGrp="1"/>
          </p:cNvSpPr>
          <p:nvPr>
            <p:ph type="body" hasCustomPrompt="1"/>
          </p:nvPr>
        </p:nvSpPr>
        <p:spPr>
          <a:xfrm>
            <a:off x="4851360" y="472428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45" name="PlaceHolder 19"/>
          <p:cNvSpPr>
            <a:spLocks noGrp="1"/>
          </p:cNvSpPr>
          <p:nvPr>
            <p:ph type="body" hasCustomPrompt="1"/>
          </p:nvPr>
        </p:nvSpPr>
        <p:spPr>
          <a:xfrm>
            <a:off x="5079960" y="464832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646" name="PlaceHolder 20"/>
          <p:cNvSpPr>
            <a:spLocks noGrp="1"/>
          </p:cNvSpPr>
          <p:nvPr>
            <p:ph type="body" hasCustomPrompt="1"/>
          </p:nvPr>
        </p:nvSpPr>
        <p:spPr>
          <a:xfrm>
            <a:off x="7994520" y="480060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06</a:t>
            </a:r>
            <a:endParaRPr lang="en-US" sz="4000" b="0" u="none" strike="noStrike">
              <a:solidFill>
                <a:schemeClr val="dk1"/>
              </a:solidFill>
              <a:effectLst/>
              <a:uFillTx/>
              <a:latin typeface="Arial" panose="020B0604020202020204"/>
            </a:endParaRPr>
          </a:p>
        </p:txBody>
      </p:sp>
      <p:sp>
        <p:nvSpPr>
          <p:cNvPr id="647" name="PlaceHolder 21"/>
          <p:cNvSpPr>
            <a:spLocks noGrp="1"/>
          </p:cNvSpPr>
          <p:nvPr>
            <p:ph type="body" hasCustomPrompt="1"/>
          </p:nvPr>
        </p:nvSpPr>
        <p:spPr>
          <a:xfrm>
            <a:off x="8775720" y="472428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648" name="PlaceHolder 22"/>
          <p:cNvSpPr>
            <a:spLocks noGrp="1"/>
          </p:cNvSpPr>
          <p:nvPr>
            <p:ph type="body" hasCustomPrompt="1"/>
          </p:nvPr>
        </p:nvSpPr>
        <p:spPr>
          <a:xfrm>
            <a:off x="9004320" y="464832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默认">
    <p:bg>
      <p:bgPr>
        <a:solidFill>
          <a:srgbClr val="FFFFFF"/>
        </a:solidFill>
        <a:effectLst/>
      </p:bgPr>
    </p:bg>
    <p:spTree>
      <p:nvGrpSpPr>
        <p:cNvPr id="1" name=""/>
        <p:cNvGrpSpPr/>
        <p:nvPr/>
      </p:nvGrpSpPr>
      <p:grpSpPr>
        <a:xfrm>
          <a:off x="0" y="0"/>
          <a:ext cx="0" cy="0"/>
          <a:chOff x="0" y="0"/>
          <a:chExt cx="0" cy="0"/>
        </a:xfrm>
      </p:grpSpPr>
      <p:sp>
        <p:nvSpPr>
          <p:cNvPr id="649"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50"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51"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652" name="PlaceHolder 1"/>
          <p:cNvSpPr>
            <a:spLocks noGrp="1"/>
          </p:cNvSpPr>
          <p:nvPr>
            <p:ph type="title"/>
          </p:nvPr>
        </p:nvSpPr>
        <p:spPr>
          <a:xfrm>
            <a:off x="695880" y="360000"/>
            <a:ext cx="10799640" cy="719640"/>
          </a:xfrm>
          <a:prstGeom prst="rect">
            <a:avLst/>
          </a:prstGeom>
          <a:noFill/>
          <a:ln w="0">
            <a:noFill/>
          </a:ln>
        </p:spPr>
        <p:txBody>
          <a:bodyPr lIns="0" tIns="0" rIns="0" bIns="0" anchor="b">
            <a:normAutofit/>
          </a:bodyPr>
          <a:p>
            <a:pPr indent="0" defTabSz="914400">
              <a:lnSpc>
                <a:spcPct val="90000"/>
              </a:lnSpc>
              <a:buNone/>
            </a:pPr>
            <a:r>
              <a:rPr lang="zh-CN" sz="3200" b="1" u="none" strike="noStrike">
                <a:solidFill>
                  <a:schemeClr val="dk1"/>
                </a:solidFill>
                <a:effectLst/>
                <a:uFill>
                  <a:solidFill>
                    <a:srgbClr val="404040"/>
                  </a:solidFill>
                </a:uFill>
                <a:latin typeface="Arial" panose="020B0604020202020204"/>
                <a:ea typeface="微软雅黑" panose="020B0503020204020204" charset="-122"/>
              </a:rPr>
              <a:t>单击此处编辑母版标题样式</a:t>
            </a:r>
            <a:endParaRPr lang="en-US" sz="3200" b="0" u="none" strike="noStrike">
              <a:solidFill>
                <a:schemeClr val="dk1"/>
              </a:solidFill>
              <a:effectLst/>
              <a:uFillTx/>
              <a:latin typeface="Arial" panose="020B0604020202020204"/>
            </a:endParaRPr>
          </a:p>
        </p:txBody>
      </p:sp>
      <p:sp>
        <p:nvSpPr>
          <p:cNvPr id="653" name="PlaceHolder 2"/>
          <p:cNvSpPr>
            <a:spLocks noGrp="1"/>
          </p:cNvSpPr>
          <p:nvPr>
            <p:ph type="body"/>
          </p:nvPr>
        </p:nvSpPr>
        <p:spPr>
          <a:xfrm>
            <a:off x="695880" y="1301760"/>
            <a:ext cx="10799640" cy="4873320"/>
          </a:xfrm>
          <a:prstGeom prst="rect">
            <a:avLst/>
          </a:prstGeom>
          <a:noFill/>
          <a:ln w="0">
            <a:noFill/>
          </a:ln>
        </p:spPr>
        <p:txBody>
          <a:bodyPr lIns="0" tIns="0" rIns="0" bIns="0" anchor="t">
            <a:norm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单击此处编辑母版文本样式</a:t>
            </a:r>
            <a:endParaRPr lang="en-US" sz="2400" b="0" u="none" strike="noStrike">
              <a:solidFill>
                <a:schemeClr val="dk1"/>
              </a:solidFill>
              <a:effectLst/>
              <a:uFillTx/>
              <a:latin typeface="Arial" panose="020B0604020202020204"/>
            </a:endParaRPr>
          </a:p>
          <a:p>
            <a:pPr marL="685800" lvl="1" defTabSz="914400">
              <a:lnSpc>
                <a:spcPct val="130000"/>
              </a:lnSpc>
              <a:spcBef>
                <a:spcPts val="500"/>
              </a:spcBef>
              <a:buClr>
                <a:srgbClr val="000000"/>
              </a:buClr>
              <a:buFont typeface="Arial" panose="020B0604020202020204"/>
              <a:buChar char="•"/>
            </a:pPr>
            <a:r>
              <a:rPr lang="zh-CN" sz="2000" b="0" u="none" strike="noStrike">
                <a:solidFill>
                  <a:schemeClr val="dk1"/>
                </a:solidFill>
                <a:effectLst/>
                <a:uFillTx/>
                <a:latin typeface="Arial" panose="020B0604020202020204"/>
                <a:ea typeface="微软雅黑" panose="020B0503020204020204" charset="-122"/>
              </a:rPr>
              <a:t>第二级</a:t>
            </a:r>
            <a:endParaRPr lang="en-US" sz="2000" b="0" u="none" strike="noStrike">
              <a:solidFill>
                <a:schemeClr val="dk1"/>
              </a:solidFill>
              <a:effectLst/>
              <a:uFillTx/>
              <a:latin typeface="Arial" panose="020B0604020202020204"/>
            </a:endParaRPr>
          </a:p>
          <a:p>
            <a:pPr marL="1143000" lvl="2"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第三级</a:t>
            </a:r>
            <a:endParaRPr lang="en-US" sz="1800" b="0" u="none" strike="noStrike">
              <a:solidFill>
                <a:schemeClr val="dk1"/>
              </a:solidFill>
              <a:effectLst/>
              <a:uFillTx/>
              <a:latin typeface="Arial" panose="020B0604020202020204"/>
            </a:endParaRPr>
          </a:p>
          <a:p>
            <a:pPr marL="1600200" lvl="3"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第四级</a:t>
            </a:r>
            <a:endParaRPr lang="en-US" sz="1800" b="0" u="none" strike="noStrike">
              <a:solidFill>
                <a:schemeClr val="dk1"/>
              </a:solidFill>
              <a:effectLst/>
              <a:uFillTx/>
              <a:latin typeface="Arial" panose="020B0604020202020204"/>
            </a:endParaRPr>
          </a:p>
          <a:p>
            <a:pPr marL="2057400" lvl="4"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第五级</a:t>
            </a:r>
            <a:endParaRPr lang="en-US" sz="1800" b="0" u="none" strike="noStrike">
              <a:solidFill>
                <a:schemeClr val="dk1"/>
              </a:solidFill>
              <a:effectLst/>
              <a:uFillTx/>
              <a:latin typeface="Arial" panose="020B0604020202020204"/>
            </a:endParaRPr>
          </a:p>
        </p:txBody>
      </p:sp>
      <p:sp>
        <p:nvSpPr>
          <p:cNvPr id="654" name="PlaceHolder 3"/>
          <p:cNvSpPr>
            <a:spLocks noGrp="1"/>
          </p:cNvSpPr>
          <p:nvPr>
            <p:ph type="dt" idx="73"/>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655" name="PlaceHolder 4"/>
          <p:cNvSpPr>
            <a:spLocks noGrp="1"/>
          </p:cNvSpPr>
          <p:nvPr>
            <p:ph type="ftr" idx="7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656" name="PlaceHolder 5"/>
          <p:cNvSpPr>
            <a:spLocks noGrp="1"/>
          </p:cNvSpPr>
          <p:nvPr>
            <p:ph type="sldNum" idx="75"/>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目录">
    <p:bg>
      <p:bgPr>
        <a:solidFill>
          <a:srgbClr val="FFFFFF"/>
        </a:solidFill>
        <a:effectLst/>
      </p:bgPr>
    </p:bg>
    <p:spTree>
      <p:nvGrpSpPr>
        <p:cNvPr id="1" name=""/>
        <p:cNvGrpSpPr/>
        <p:nvPr/>
      </p:nvGrpSpPr>
      <p:grpSpPr>
        <a:xfrm>
          <a:off x="0" y="0"/>
          <a:ext cx="0" cy="0"/>
          <a:chOff x="0" y="0"/>
          <a:chExt cx="0" cy="0"/>
        </a:xfrm>
      </p:grpSpPr>
      <p:sp>
        <p:nvSpPr>
          <p:cNvPr id="657" name="任意多边形: 形状 4" hidden="1"/>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58" name="任意多边形: 形状 12" hidden="1"/>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59"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660" name="任意多边形: 形状 136"/>
          <p:cNvSpPr/>
          <p:nvPr/>
        </p:nvSpPr>
        <p:spPr>
          <a:xfrm flipH="1">
            <a:off x="0" y="0"/>
            <a:ext cx="2833920" cy="6857640"/>
          </a:xfrm>
          <a:custGeom>
            <a:avLst/>
            <a:gdLst>
              <a:gd name="textAreaLeft" fmla="*/ 360 w 2833920"/>
              <a:gd name="textAreaRight" fmla="*/ 2834640 w 2833920"/>
              <a:gd name="textAreaTop" fmla="*/ 0 h 6857640"/>
              <a:gd name="textAreaBottom" fmla="*/ 6858000 h 6857640"/>
              <a:gd name="GluePoint1X" fmla="*/ 2834378 w 2834378"/>
              <a:gd name="GluePoint1Y" fmla="*/ 0 h 6857951"/>
              <a:gd name="GluePoint2X" fmla="*/ 613100 w 2834378"/>
              <a:gd name="GluePoint2Y" fmla="*/ 0 h 6857951"/>
              <a:gd name="GluePoint3X" fmla="*/ 604084 w 2834378"/>
              <a:gd name="GluePoint3Y" fmla="*/ 11187 h 6857951"/>
              <a:gd name="GluePoint4X" fmla="*/ 46030 w 2834378"/>
              <a:gd name="GluePoint4Y" fmla="*/ 3126444 h 6857951"/>
              <a:gd name="GluePoint5X" fmla="*/ 1830988 w 2834378"/>
              <a:gd name="GluePoint5Y" fmla="*/ 6857951 h 6857951"/>
              <a:gd name="GluePoint6X" fmla="*/ 2834378 w 2834378"/>
              <a:gd name="GluePoint6Y" fmla="*/ 6857951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834378" h="6857951">
                <a:moveTo>
                  <a:pt x="2834378" y="0"/>
                </a:moveTo>
                <a:lnTo>
                  <a:pt x="613100" y="0"/>
                </a:lnTo>
                <a:lnTo>
                  <a:pt x="604084" y="11187"/>
                </a:lnTo>
                <a:cubicBezTo>
                  <a:pt x="515771" y="123904"/>
                  <a:pt x="-183551" y="1089303"/>
                  <a:pt x="46030" y="3126444"/>
                </a:cubicBezTo>
                <a:cubicBezTo>
                  <a:pt x="290912" y="5299398"/>
                  <a:pt x="1830988" y="6857951"/>
                  <a:pt x="1830988" y="6857951"/>
                </a:cubicBezTo>
                <a:lnTo>
                  <a:pt x="2834378" y="6857951"/>
                </a:lnTo>
                <a:close/>
              </a:path>
            </a:pathLst>
          </a:custGeom>
          <a:solidFill>
            <a:schemeClr val="accent1">
              <a:alpha val="1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61" name="任意多边形: 形状 134"/>
          <p:cNvSpPr/>
          <p:nvPr/>
        </p:nvSpPr>
        <p:spPr>
          <a:xfrm flipH="1">
            <a:off x="-720" y="0"/>
            <a:ext cx="1983960" cy="6857640"/>
          </a:xfrm>
          <a:custGeom>
            <a:avLst/>
            <a:gdLst>
              <a:gd name="textAreaLeft" fmla="*/ -360 w 1983960"/>
              <a:gd name="textAreaRight" fmla="*/ 1983960 w 1983960"/>
              <a:gd name="textAreaTop" fmla="*/ 0 h 6857640"/>
              <a:gd name="textAreaBottom" fmla="*/ 6858000 h 6857640"/>
              <a:gd name="GluePoint1X" fmla="*/ 1984278 w 1984278"/>
              <a:gd name="GluePoint1Y" fmla="*/ 0 h 6857951"/>
              <a:gd name="GluePoint2X" fmla="*/ 612136 w 1984278"/>
              <a:gd name="GluePoint2Y" fmla="*/ 0 h 6857951"/>
              <a:gd name="GluePoint3X" fmla="*/ 603140 w 1984278"/>
              <a:gd name="GluePoint3Y" fmla="*/ 11204 h 6857951"/>
              <a:gd name="GluePoint4X" fmla="*/ 45686 w 1984278"/>
              <a:gd name="GluePoint4Y" fmla="*/ 3126444 h 6857951"/>
              <a:gd name="GluePoint5X" fmla="*/ 1830648 w 1984278"/>
              <a:gd name="GluePoint5Y" fmla="*/ 6857951 h 6857951"/>
              <a:gd name="GluePoint6X" fmla="*/ 1984278 w 1984278"/>
              <a:gd name="GluePoint6Y" fmla="*/ 6857951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984278" h="6857951">
                <a:moveTo>
                  <a:pt x="1984278" y="0"/>
                </a:moveTo>
                <a:lnTo>
                  <a:pt x="612136" y="0"/>
                </a:lnTo>
                <a:lnTo>
                  <a:pt x="603140" y="11204"/>
                </a:lnTo>
                <a:cubicBezTo>
                  <a:pt x="515029" y="124087"/>
                  <a:pt x="-182717" y="1090770"/>
                  <a:pt x="45686" y="3126444"/>
                </a:cubicBezTo>
                <a:cubicBezTo>
                  <a:pt x="289319" y="5297833"/>
                  <a:pt x="1830648" y="6857951"/>
                  <a:pt x="1830648" y="6857951"/>
                </a:cubicBezTo>
                <a:lnTo>
                  <a:pt x="1984278" y="6857951"/>
                </a:ln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62" name="任意多边形: 形状 47"/>
          <p:cNvSpPr/>
          <p:nvPr/>
        </p:nvSpPr>
        <p:spPr>
          <a:xfrm flipH="1" flipV="1">
            <a:off x="8258400" y="0"/>
            <a:ext cx="3933360" cy="3309120"/>
          </a:xfrm>
          <a:custGeom>
            <a:avLst/>
            <a:gdLst>
              <a:gd name="textAreaLeft" fmla="*/ 360 w 3933360"/>
              <a:gd name="textAreaRight" fmla="*/ 3934080 w 3933360"/>
              <a:gd name="textAreaTop" fmla="*/ 360 h 3309120"/>
              <a:gd name="textAreaBottom" fmla="*/ 3309840 h 330912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grpSp>
        <p:nvGrpSpPr>
          <p:cNvPr id="663" name="组合 111"/>
          <p:cNvGrpSpPr/>
          <p:nvPr/>
        </p:nvGrpSpPr>
        <p:grpSpPr>
          <a:xfrm>
            <a:off x="8562600" y="4396320"/>
            <a:ext cx="3629160" cy="2414520"/>
            <a:chOff x="8562600" y="4396320"/>
            <a:chExt cx="3629160" cy="2414520"/>
          </a:xfrm>
        </p:grpSpPr>
        <p:grpSp>
          <p:nvGrpSpPr>
            <p:cNvPr id="664" name="组合 51"/>
            <p:cNvGrpSpPr/>
            <p:nvPr/>
          </p:nvGrpSpPr>
          <p:grpSpPr>
            <a:xfrm>
              <a:off x="8562600" y="4396320"/>
              <a:ext cx="3629160" cy="2414520"/>
              <a:chOff x="8562600" y="4396320"/>
              <a:chExt cx="3629160" cy="2414520"/>
            </a:xfrm>
          </p:grpSpPr>
          <p:sp>
            <p:nvSpPr>
              <p:cNvPr id="665" name="任意多边形: 形状 52"/>
              <p:cNvSpPr/>
              <p:nvPr/>
            </p:nvSpPr>
            <p:spPr>
              <a:xfrm>
                <a:off x="8816040" y="6631920"/>
                <a:ext cx="2689200" cy="156240"/>
              </a:xfrm>
              <a:custGeom>
                <a:avLst/>
                <a:gdLst>
                  <a:gd name="textAreaLeft" fmla="*/ 0 w 2689200"/>
                  <a:gd name="textAreaRight" fmla="*/ 2689560 w 2689200"/>
                  <a:gd name="textAreaTop" fmla="*/ 0 h 156240"/>
                  <a:gd name="textAreaBottom" fmla="*/ 156600 h 156240"/>
                  <a:gd name="GluePoint1X" fmla="*/ 2143272 w 2143272"/>
                  <a:gd name="GluePoint1Y" fmla="*/ 62382 h 124764"/>
                  <a:gd name="GluePoint2X" fmla="*/ 1071636 w 2143272"/>
                  <a:gd name="GluePoint2Y" fmla="*/ 124765 h 124764"/>
                  <a:gd name="GluePoint3X" fmla="*/ 0 w 2143272"/>
                  <a:gd name="GluePoint3Y" fmla="*/ 62382 h 124764"/>
                  <a:gd name="GluePoint4X" fmla="*/ 1071636 w 2143272"/>
                  <a:gd name="GluePoint4Y" fmla="*/ 0 h 124764"/>
                  <a:gd name="GluePoint5X" fmla="*/ 2143272 w 2143272"/>
                  <a:gd name="GluePoint5Y" fmla="*/ 62382 h 12476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43272" h="124764">
                    <a:moveTo>
                      <a:pt x="2143272" y="62382"/>
                    </a:moveTo>
                    <a:cubicBezTo>
                      <a:pt x="2143272" y="96835"/>
                      <a:pt x="1663485" y="124765"/>
                      <a:pt x="1071636" y="124765"/>
                    </a:cubicBezTo>
                    <a:cubicBezTo>
                      <a:pt x="479788" y="124765"/>
                      <a:pt x="0" y="96835"/>
                      <a:pt x="0" y="62382"/>
                    </a:cubicBezTo>
                    <a:cubicBezTo>
                      <a:pt x="0" y="27930"/>
                      <a:pt x="479788" y="0"/>
                      <a:pt x="1071636" y="0"/>
                    </a:cubicBezTo>
                    <a:cubicBezTo>
                      <a:pt x="1663485" y="0"/>
                      <a:pt x="2143272" y="27930"/>
                      <a:pt x="2143272" y="62382"/>
                    </a:cubicBezTo>
                    <a:close/>
                  </a:path>
                </a:pathLst>
              </a:custGeom>
              <a:solidFill>
                <a:srgbClr val="E3E7FA"/>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66" name="任意多边形: 形状 54"/>
              <p:cNvSpPr/>
              <p:nvPr/>
            </p:nvSpPr>
            <p:spPr>
              <a:xfrm rot="18900000">
                <a:off x="9129240" y="4415400"/>
                <a:ext cx="92160" cy="92160"/>
              </a:xfrm>
              <a:custGeom>
                <a:avLst/>
                <a:gdLst>
                  <a:gd name="textAreaLeft" fmla="*/ 0 w 92160"/>
                  <a:gd name="textAreaRight" fmla="*/ 92520 w 92160"/>
                  <a:gd name="textAreaTop" fmla="*/ 0 h 92160"/>
                  <a:gd name="textAreaBottom" fmla="*/ 92520 h 92160"/>
                  <a:gd name="GluePoint1X" fmla="*/ 73640 w 73639"/>
                  <a:gd name="GluePoint1Y" fmla="*/ 36820 h 73639"/>
                  <a:gd name="GluePoint2X" fmla="*/ 36820 w 73639"/>
                  <a:gd name="GluePoint2Y" fmla="*/ 73640 h 73639"/>
                  <a:gd name="GluePoint3X" fmla="*/ 0 w 73639"/>
                  <a:gd name="GluePoint3Y" fmla="*/ 36820 h 73639"/>
                  <a:gd name="GluePoint4X" fmla="*/ 36820 w 73639"/>
                  <a:gd name="GluePoint4Y" fmla="*/ 0 h 73639"/>
                  <a:gd name="GluePoint5X" fmla="*/ 73640 w 73639"/>
                  <a:gd name="GluePoint5Y" fmla="*/ 36820 h 736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73639" h="73639">
                    <a:moveTo>
                      <a:pt x="73640" y="36820"/>
                    </a:moveTo>
                    <a:cubicBezTo>
                      <a:pt x="73640" y="57155"/>
                      <a:pt x="57155" y="73640"/>
                      <a:pt x="36820" y="73640"/>
                    </a:cubicBezTo>
                    <a:cubicBezTo>
                      <a:pt x="16485" y="73640"/>
                      <a:pt x="0" y="57155"/>
                      <a:pt x="0" y="36820"/>
                    </a:cubicBezTo>
                    <a:cubicBezTo>
                      <a:pt x="0" y="16485"/>
                      <a:pt x="16485" y="0"/>
                      <a:pt x="36820" y="0"/>
                    </a:cubicBezTo>
                    <a:cubicBezTo>
                      <a:pt x="57155" y="0"/>
                      <a:pt x="73640" y="16485"/>
                      <a:pt x="73640" y="36820"/>
                    </a:cubicBezTo>
                    <a:close/>
                  </a:path>
                </a:pathLst>
              </a:custGeom>
              <a:noFill/>
              <a:ln w="8819"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67" name="任意多边形: 形状 55"/>
              <p:cNvSpPr/>
              <p:nvPr/>
            </p:nvSpPr>
            <p:spPr>
              <a:xfrm rot="16753200">
                <a:off x="8569080" y="6112080"/>
                <a:ext cx="92160" cy="92160"/>
              </a:xfrm>
              <a:custGeom>
                <a:avLst/>
                <a:gdLst>
                  <a:gd name="textAreaLeft" fmla="*/ 0 w 92160"/>
                  <a:gd name="textAreaRight" fmla="*/ 92520 w 92160"/>
                  <a:gd name="textAreaTop" fmla="*/ 0 h 92160"/>
                  <a:gd name="textAreaBottom" fmla="*/ 92520 h 92160"/>
                  <a:gd name="GluePoint1X" fmla="*/ 73640 w 73639"/>
                  <a:gd name="GluePoint1Y" fmla="*/ 36820 h 73639"/>
                  <a:gd name="GluePoint2X" fmla="*/ 36820 w 73639"/>
                  <a:gd name="GluePoint2Y" fmla="*/ 73640 h 73639"/>
                  <a:gd name="GluePoint3X" fmla="*/ 0 w 73639"/>
                  <a:gd name="GluePoint3Y" fmla="*/ 36820 h 73639"/>
                  <a:gd name="GluePoint4X" fmla="*/ 36820 w 73639"/>
                  <a:gd name="GluePoint4Y" fmla="*/ 0 h 73639"/>
                  <a:gd name="GluePoint5X" fmla="*/ 73640 w 73639"/>
                  <a:gd name="GluePoint5Y" fmla="*/ 36820 h 736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73639" h="73639">
                    <a:moveTo>
                      <a:pt x="73640" y="36820"/>
                    </a:moveTo>
                    <a:cubicBezTo>
                      <a:pt x="73640" y="57155"/>
                      <a:pt x="57155" y="73640"/>
                      <a:pt x="36820" y="73640"/>
                    </a:cubicBezTo>
                    <a:cubicBezTo>
                      <a:pt x="16485" y="73640"/>
                      <a:pt x="0" y="57155"/>
                      <a:pt x="0" y="36820"/>
                    </a:cubicBezTo>
                    <a:cubicBezTo>
                      <a:pt x="0" y="16485"/>
                      <a:pt x="16485" y="0"/>
                      <a:pt x="36820" y="0"/>
                    </a:cubicBezTo>
                    <a:cubicBezTo>
                      <a:pt x="57155" y="0"/>
                      <a:pt x="73640" y="16485"/>
                      <a:pt x="73640" y="36820"/>
                    </a:cubicBezTo>
                    <a:close/>
                  </a:path>
                </a:pathLst>
              </a:custGeom>
              <a:noFill/>
              <a:ln w="8819"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68" name="任意多边形: 形状 56"/>
              <p:cNvSpPr/>
              <p:nvPr/>
            </p:nvSpPr>
            <p:spPr>
              <a:xfrm>
                <a:off x="11162520" y="4534920"/>
                <a:ext cx="92160" cy="92160"/>
              </a:xfrm>
              <a:custGeom>
                <a:avLst/>
                <a:gdLst>
                  <a:gd name="textAreaLeft" fmla="*/ 0 w 92160"/>
                  <a:gd name="textAreaRight" fmla="*/ 92520 w 92160"/>
                  <a:gd name="textAreaTop" fmla="*/ 0 h 92160"/>
                  <a:gd name="textAreaBottom" fmla="*/ 92520 h 92160"/>
                  <a:gd name="GluePoint1X" fmla="*/ 73640 w 73639"/>
                  <a:gd name="GluePoint1Y" fmla="*/ 36820 h 73639"/>
                  <a:gd name="GluePoint2X" fmla="*/ 36820 w 73639"/>
                  <a:gd name="GluePoint2Y" fmla="*/ 73640 h 73639"/>
                  <a:gd name="GluePoint3X" fmla="*/ 0 w 73639"/>
                  <a:gd name="GluePoint3Y" fmla="*/ 36820 h 73639"/>
                  <a:gd name="GluePoint4X" fmla="*/ 36820 w 73639"/>
                  <a:gd name="GluePoint4Y" fmla="*/ 0 h 73639"/>
                  <a:gd name="GluePoint5X" fmla="*/ 73640 w 73639"/>
                  <a:gd name="GluePoint5Y" fmla="*/ 36820 h 7363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73639" h="73639">
                    <a:moveTo>
                      <a:pt x="73640" y="36820"/>
                    </a:moveTo>
                    <a:cubicBezTo>
                      <a:pt x="73640" y="57155"/>
                      <a:pt x="57155" y="73640"/>
                      <a:pt x="36820" y="73640"/>
                    </a:cubicBezTo>
                    <a:cubicBezTo>
                      <a:pt x="16485" y="73640"/>
                      <a:pt x="0" y="57155"/>
                      <a:pt x="0" y="36820"/>
                    </a:cubicBezTo>
                    <a:cubicBezTo>
                      <a:pt x="0" y="16485"/>
                      <a:pt x="16485" y="0"/>
                      <a:pt x="36820" y="0"/>
                    </a:cubicBezTo>
                    <a:cubicBezTo>
                      <a:pt x="57155" y="0"/>
                      <a:pt x="73640" y="16485"/>
                      <a:pt x="73640" y="36820"/>
                    </a:cubicBezTo>
                    <a:close/>
                  </a:path>
                </a:pathLst>
              </a:custGeom>
              <a:noFill/>
              <a:ln w="8819"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69" name="任意多边形: 形状 57"/>
              <p:cNvSpPr/>
              <p:nvPr/>
            </p:nvSpPr>
            <p:spPr>
              <a:xfrm>
                <a:off x="9146160" y="4861440"/>
                <a:ext cx="2015640" cy="1722240"/>
              </a:xfrm>
              <a:custGeom>
                <a:avLst/>
                <a:gdLst>
                  <a:gd name="textAreaLeft" fmla="*/ 0 w 2015640"/>
                  <a:gd name="textAreaRight" fmla="*/ 2016000 w 2015640"/>
                  <a:gd name="textAreaTop" fmla="*/ 0 h 1722240"/>
                  <a:gd name="textAreaBottom" fmla="*/ 1722600 h 1722240"/>
                  <a:gd name="GluePoint1X" fmla="*/ 1606662 w 1606661"/>
                  <a:gd name="GluePoint1Y" fmla="*/ 689725 h 1372476"/>
                  <a:gd name="GluePoint2X" fmla="*/ 803331 w 1606661"/>
                  <a:gd name="GluePoint2Y" fmla="*/ 1372477 h 1372476"/>
                  <a:gd name="GluePoint3X" fmla="*/ 0 w 1606661"/>
                  <a:gd name="GluePoint3Y" fmla="*/ 689725 h 1372476"/>
                  <a:gd name="GluePoint4X" fmla="*/ 659628 w 1606661"/>
                  <a:gd name="GluePoint4Y" fmla="*/ 57732 h 1372476"/>
                  <a:gd name="GluePoint5X" fmla="*/ 947034 w 1606661"/>
                  <a:gd name="GluePoint5Y" fmla="*/ 57732 h 137247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606661" h="1372476">
                    <a:moveTo>
                      <a:pt x="1606662" y="689725"/>
                    </a:moveTo>
                    <a:lnTo>
                      <a:pt x="803331" y="1372477"/>
                    </a:lnTo>
                    <a:lnTo>
                      <a:pt x="0" y="689725"/>
                    </a:lnTo>
                    <a:lnTo>
                      <a:pt x="659628" y="57732"/>
                    </a:lnTo>
                    <a:cubicBezTo>
                      <a:pt x="739965" y="-19244"/>
                      <a:pt x="866697" y="-19244"/>
                      <a:pt x="947034" y="57732"/>
                    </a:cubicBezTo>
                    <a:close/>
                  </a:path>
                </a:pathLst>
              </a:custGeom>
              <a:solidFill>
                <a:srgbClr val="3F50B8"/>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0" name="任意多边形: 形状 58"/>
              <p:cNvSpPr/>
              <p:nvPr/>
            </p:nvSpPr>
            <p:spPr>
              <a:xfrm>
                <a:off x="9298080" y="4817160"/>
                <a:ext cx="1706760" cy="1667160"/>
              </a:xfrm>
              <a:custGeom>
                <a:avLst/>
                <a:gdLst>
                  <a:gd name="textAreaLeft" fmla="*/ 0 w 1706760"/>
                  <a:gd name="textAreaRight" fmla="*/ 1707120 w 1706760"/>
                  <a:gd name="textAreaTop" fmla="*/ 0 h 1667160"/>
                  <a:gd name="textAreaBottom" fmla="*/ 1667520 h 1667160"/>
                  <a:gd name="GluePoint1X" fmla="*/ 0 w 1360342"/>
                  <a:gd name="GluePoint1Y" fmla="*/ 0 h 1328765"/>
                  <a:gd name="GluePoint2X" fmla="*/ 1360343 w 1360342"/>
                  <a:gd name="GluePoint2Y" fmla="*/ 0 h 1328765"/>
                  <a:gd name="GluePoint3X" fmla="*/ 1360343 w 1360342"/>
                  <a:gd name="GluePoint3Y" fmla="*/ 1328765 h 1328765"/>
                  <a:gd name="GluePoint4X" fmla="*/ 0 w 1360342"/>
                  <a:gd name="GluePoint4Y" fmla="*/ 1328765 h 1328765"/>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360342" h="1328765">
                    <a:moveTo>
                      <a:pt x="0" y="0"/>
                    </a:moveTo>
                    <a:lnTo>
                      <a:pt x="1360343" y="0"/>
                    </a:lnTo>
                    <a:lnTo>
                      <a:pt x="1360343" y="1328765"/>
                    </a:lnTo>
                    <a:lnTo>
                      <a:pt x="0" y="1328765"/>
                    </a:lnTo>
                    <a:close/>
                  </a:path>
                </a:pathLst>
              </a:custGeom>
              <a:solidFill>
                <a:schemeClr val="accent1">
                  <a:lumMod val="20000"/>
                  <a:lumOff val="8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1" name="任意多边形: 形状 59"/>
              <p:cNvSpPr/>
              <p:nvPr/>
            </p:nvSpPr>
            <p:spPr>
              <a:xfrm>
                <a:off x="9146160" y="5727240"/>
                <a:ext cx="2015640" cy="982800"/>
              </a:xfrm>
              <a:custGeom>
                <a:avLst/>
                <a:gdLst>
                  <a:gd name="textAreaLeft" fmla="*/ 0 w 2015640"/>
                  <a:gd name="textAreaRight" fmla="*/ 2016000 w 2015640"/>
                  <a:gd name="textAreaTop" fmla="*/ 0 h 982800"/>
                  <a:gd name="textAreaBottom" fmla="*/ 983160 h 982800"/>
                  <a:gd name="GluePoint1X" fmla="*/ 1606662 w 1606661"/>
                  <a:gd name="GluePoint1Y" fmla="*/ 783377 h 783376"/>
                  <a:gd name="GluePoint2X" fmla="*/ 0 w 1606661"/>
                  <a:gd name="GluePoint2Y" fmla="*/ 783377 h 783376"/>
                  <a:gd name="GluePoint3X" fmla="*/ 0 w 1606661"/>
                  <a:gd name="GluePoint3Y" fmla="*/ 0 h 783376"/>
                  <a:gd name="GluePoint4X" fmla="*/ 803859 w 1606661"/>
                  <a:gd name="GluePoint4Y" fmla="*/ 426679 h 783376"/>
                  <a:gd name="GluePoint5X" fmla="*/ 1606662 w 1606661"/>
                  <a:gd name="GluePoint5Y" fmla="*/ 0 h 783376"/>
                  <a:gd name="GluePoint6X" fmla="*/ 1606662 w 1606661"/>
                  <a:gd name="GluePoint6Y" fmla="*/ 783377 h 78337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606661" h="783376">
                    <a:moveTo>
                      <a:pt x="1606662" y="783377"/>
                    </a:moveTo>
                    <a:lnTo>
                      <a:pt x="0" y="783377"/>
                    </a:lnTo>
                    <a:lnTo>
                      <a:pt x="0" y="0"/>
                    </a:lnTo>
                    <a:lnTo>
                      <a:pt x="803859" y="426679"/>
                    </a:lnTo>
                    <a:lnTo>
                      <a:pt x="1606662" y="0"/>
                    </a:lnTo>
                    <a:lnTo>
                      <a:pt x="1606662" y="783377"/>
                    </a:ln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2" name="任意多边形: 形状 60"/>
              <p:cNvSpPr/>
              <p:nvPr/>
            </p:nvSpPr>
            <p:spPr>
              <a:xfrm>
                <a:off x="9776160" y="6262560"/>
                <a:ext cx="378360" cy="177840"/>
              </a:xfrm>
              <a:custGeom>
                <a:avLst/>
                <a:gdLst>
                  <a:gd name="textAreaLeft" fmla="*/ 0 w 378360"/>
                  <a:gd name="textAreaRight" fmla="*/ 378720 w 378360"/>
                  <a:gd name="textAreaTop" fmla="*/ 0 h 177840"/>
                  <a:gd name="textAreaBottom" fmla="*/ 178200 h 177840"/>
                  <a:gd name="GluePoint1X" fmla="*/ 301833 w 301833"/>
                  <a:gd name="GluePoint1Y" fmla="*/ 0 h 141874"/>
                  <a:gd name="GluePoint2X" fmla="*/ 0 w 301833"/>
                  <a:gd name="GluePoint2Y" fmla="*/ 141874 h 141874"/>
                </a:gdLst>
                <a:ahLst/>
                <a:cxnLst>
                  <a:cxn ang="0">
                    <a:pos x="GluePoint1X" y="GluePoint1Y"/>
                  </a:cxn>
                  <a:cxn ang="0">
                    <a:pos x="GluePoint2X" y="GluePoint2Y"/>
                  </a:cxn>
                </a:cxnLst>
                <a:rect l="textAreaLeft" t="textAreaTop" r="textAreaRight" b="textAreaBottom"/>
                <a:pathLst>
                  <a:path w="301833" h="141874">
                    <a:moveTo>
                      <a:pt x="301833" y="0"/>
                    </a:moveTo>
                    <a:lnTo>
                      <a:pt x="0" y="141874"/>
                    </a:lnTo>
                  </a:path>
                </a:pathLst>
              </a:custGeom>
              <a:noFill/>
              <a:ln w="11257" cap="rnd">
                <a:solidFill>
                  <a:srgbClr val="172D59"/>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3" name="任意多边形: 形状 61"/>
              <p:cNvSpPr/>
              <p:nvPr/>
            </p:nvSpPr>
            <p:spPr>
              <a:xfrm>
                <a:off x="9906480" y="4672440"/>
                <a:ext cx="867600" cy="902880"/>
              </a:xfrm>
              <a:custGeom>
                <a:avLst/>
                <a:gdLst>
                  <a:gd name="textAreaLeft" fmla="*/ 0 w 867600"/>
                  <a:gd name="textAreaRight" fmla="*/ 867960 w 867600"/>
                  <a:gd name="textAreaTop" fmla="*/ 0 h 902880"/>
                  <a:gd name="textAreaBottom" fmla="*/ 903240 h 902880"/>
                  <a:gd name="GluePoint1X" fmla="*/ 556215 w 691749"/>
                  <a:gd name="GluePoint1Y" fmla="*/ 367548 h 719653"/>
                  <a:gd name="GluePoint2X" fmla="*/ 556703 w 691749"/>
                  <a:gd name="GluePoint2Y" fmla="*/ 367345 h 719653"/>
                  <a:gd name="GluePoint3X" fmla="*/ 552151 w 691749"/>
                  <a:gd name="GluePoint3Y" fmla="*/ 356413 h 719653"/>
                  <a:gd name="GluePoint4X" fmla="*/ 547843 w 691749"/>
                  <a:gd name="GluePoint4Y" fmla="*/ 345237 h 719653"/>
                  <a:gd name="GluePoint5X" fmla="*/ 547356 w 691749"/>
                  <a:gd name="GluePoint5Y" fmla="*/ 345440 h 719653"/>
                  <a:gd name="GluePoint6X" fmla="*/ 396012 w 691749"/>
                  <a:gd name="GluePoint6Y" fmla="*/ 0 h 719653"/>
                  <a:gd name="GluePoint7X" fmla="*/ 32772 w 691749"/>
                  <a:gd name="GluePoint7Y" fmla="*/ 381285 h 719653"/>
                  <a:gd name="GluePoint8X" fmla="*/ 165380 w 691749"/>
                  <a:gd name="GluePoint8Y" fmla="*/ 703966 h 719653"/>
                  <a:gd name="GluePoint9X" fmla="*/ 691749 w 691749"/>
                  <a:gd name="GluePoint9Y" fmla="*/ 719653 h 71965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91749" h="719653">
                    <a:moveTo>
                      <a:pt x="556215" y="367548"/>
                    </a:moveTo>
                    <a:lnTo>
                      <a:pt x="556703" y="367345"/>
                    </a:lnTo>
                    <a:lnTo>
                      <a:pt x="552151" y="356413"/>
                    </a:lnTo>
                    <a:lnTo>
                      <a:pt x="547843" y="345237"/>
                    </a:lnTo>
                    <a:lnTo>
                      <a:pt x="547356" y="345440"/>
                    </a:lnTo>
                    <a:lnTo>
                      <a:pt x="396012" y="0"/>
                    </a:lnTo>
                    <a:cubicBezTo>
                      <a:pt x="314732" y="151872"/>
                      <a:pt x="195982" y="280416"/>
                      <a:pt x="32772" y="381285"/>
                    </a:cubicBezTo>
                    <a:cubicBezTo>
                      <a:pt x="-62285" y="420340"/>
                      <a:pt x="70323" y="742981"/>
                      <a:pt x="165380" y="703966"/>
                    </a:cubicBezTo>
                    <a:cubicBezTo>
                      <a:pt x="352324" y="660888"/>
                      <a:pt x="527076" y="668853"/>
                      <a:pt x="691749" y="719653"/>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4" name="任意多边形: 形状 62"/>
              <p:cNvSpPr/>
              <p:nvPr/>
            </p:nvSpPr>
            <p:spPr>
              <a:xfrm rot="20278800">
                <a:off x="10450440" y="4569840"/>
                <a:ext cx="360720" cy="1081800"/>
              </a:xfrm>
              <a:custGeom>
                <a:avLst/>
                <a:gdLst>
                  <a:gd name="textAreaLeft" fmla="*/ 0 w 360720"/>
                  <a:gd name="textAreaRight" fmla="*/ 361080 w 360720"/>
                  <a:gd name="textAreaTop" fmla="*/ 0 h 1081800"/>
                  <a:gd name="textAreaBottom" fmla="*/ 1082160 h 1081800"/>
                  <a:gd name="GluePoint1X" fmla="*/ 287813 w 287812"/>
                  <a:gd name="GluePoint1Y" fmla="*/ 431068 h 862136"/>
                  <a:gd name="GluePoint2X" fmla="*/ 143906 w 287812"/>
                  <a:gd name="GluePoint2Y" fmla="*/ 862137 h 862136"/>
                  <a:gd name="GluePoint3X" fmla="*/ 0 w 287812"/>
                  <a:gd name="GluePoint3Y" fmla="*/ 431068 h 862136"/>
                  <a:gd name="GluePoint4X" fmla="*/ 143906 w 287812"/>
                  <a:gd name="GluePoint4Y" fmla="*/ 0 h 862136"/>
                  <a:gd name="GluePoint5X" fmla="*/ 287813 w 287812"/>
                  <a:gd name="GluePoint5Y" fmla="*/ 431068 h 86213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87812" h="862136">
                    <a:moveTo>
                      <a:pt x="287813" y="431068"/>
                    </a:moveTo>
                    <a:cubicBezTo>
                      <a:pt x="287813" y="669141"/>
                      <a:pt x="223384" y="862137"/>
                      <a:pt x="143906" y="862137"/>
                    </a:cubicBezTo>
                    <a:cubicBezTo>
                      <a:pt x="64429" y="862137"/>
                      <a:pt x="0" y="669141"/>
                      <a:pt x="0" y="431068"/>
                    </a:cubicBezTo>
                    <a:cubicBezTo>
                      <a:pt x="0" y="192996"/>
                      <a:pt x="64429" y="0"/>
                      <a:pt x="143906" y="0"/>
                    </a:cubicBezTo>
                    <a:cubicBezTo>
                      <a:pt x="223384" y="0"/>
                      <a:pt x="287813" y="192996"/>
                      <a:pt x="287813" y="431068"/>
                    </a:cubicBezTo>
                    <a:close/>
                  </a:path>
                </a:pathLst>
              </a:custGeom>
              <a:solidFill>
                <a:schemeClr val="accent1">
                  <a:lumMod val="75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5" name="任意多边形: 形状 63"/>
              <p:cNvSpPr/>
              <p:nvPr/>
            </p:nvSpPr>
            <p:spPr>
              <a:xfrm>
                <a:off x="10406880" y="4986720"/>
                <a:ext cx="290520" cy="378720"/>
              </a:xfrm>
              <a:custGeom>
                <a:avLst/>
                <a:gdLst>
                  <a:gd name="textAreaLeft" fmla="*/ 0 w 290520"/>
                  <a:gd name="textAreaRight" fmla="*/ 290880 w 290520"/>
                  <a:gd name="textAreaTop" fmla="*/ 0 h 378720"/>
                  <a:gd name="textAreaBottom" fmla="*/ 379080 h 378720"/>
                  <a:gd name="GluePoint1X" fmla="*/ 219659 w 231698"/>
                  <a:gd name="GluePoint1Y" fmla="*/ 92796 h 302010"/>
                  <a:gd name="GluePoint2X" fmla="*/ 19670 w 231698"/>
                  <a:gd name="GluePoint2Y" fmla="*/ 12044 h 302010"/>
                  <a:gd name="GluePoint3X" fmla="*/ 0 w 231698"/>
                  <a:gd name="GluePoint3Y" fmla="*/ 20375 h 302010"/>
                  <a:gd name="GluePoint4X" fmla="*/ 45314 w 231698"/>
                  <a:gd name="GluePoint4Y" fmla="*/ 153349 h 302010"/>
                  <a:gd name="GluePoint5X" fmla="*/ 117206 w 231698"/>
                  <a:gd name="GluePoint5Y" fmla="*/ 302010 h 302010"/>
                  <a:gd name="GluePoint6X" fmla="*/ 138948 w 231698"/>
                  <a:gd name="GluePoint6Y" fmla="*/ 292785 h 302010"/>
                  <a:gd name="GluePoint7X" fmla="*/ 219659 w 231698"/>
                  <a:gd name="GluePoint7Y" fmla="*/ 92796 h 30201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231698" h="302010">
                    <a:moveTo>
                      <a:pt x="219659" y="92796"/>
                    </a:moveTo>
                    <a:cubicBezTo>
                      <a:pt x="186558" y="15450"/>
                      <a:pt x="97195" y="-20631"/>
                      <a:pt x="19670" y="12044"/>
                    </a:cubicBezTo>
                    <a:lnTo>
                      <a:pt x="0" y="20375"/>
                    </a:lnTo>
                    <a:cubicBezTo>
                      <a:pt x="12574" y="65522"/>
                      <a:pt x="27704" y="109917"/>
                      <a:pt x="45314" y="153349"/>
                    </a:cubicBezTo>
                    <a:cubicBezTo>
                      <a:pt x="65878" y="204478"/>
                      <a:pt x="89896" y="254145"/>
                      <a:pt x="117206" y="302010"/>
                    </a:cubicBezTo>
                    <a:lnTo>
                      <a:pt x="138948" y="292785"/>
                    </a:lnTo>
                    <a:cubicBezTo>
                      <a:pt x="216262" y="259651"/>
                      <a:pt x="252318" y="170312"/>
                      <a:pt x="219659" y="92796"/>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6" name="任意多边形: 形状 64"/>
              <p:cNvSpPr/>
              <p:nvPr/>
            </p:nvSpPr>
            <p:spPr>
              <a:xfrm>
                <a:off x="9831960" y="5452920"/>
                <a:ext cx="335520" cy="638280"/>
              </a:xfrm>
              <a:custGeom>
                <a:avLst/>
                <a:gdLst>
                  <a:gd name="textAreaLeft" fmla="*/ 0 w 335520"/>
                  <a:gd name="textAreaRight" fmla="*/ 335880 w 335520"/>
                  <a:gd name="textAreaTop" fmla="*/ 0 h 638280"/>
                  <a:gd name="textAreaBottom" fmla="*/ 638640 h 638280"/>
                  <a:gd name="GluePoint1X" fmla="*/ 230272 w 267708"/>
                  <a:gd name="GluePoint1Y" fmla="*/ 505165 h 508923"/>
                  <a:gd name="GluePoint2X" fmla="*/ 230272 w 267708"/>
                  <a:gd name="GluePoint2Y" fmla="*/ 505165 h 508923"/>
                  <a:gd name="GluePoint3X" fmla="*/ 155170 w 267708"/>
                  <a:gd name="GluePoint3Y" fmla="*/ 470905 h 508923"/>
                  <a:gd name="GluePoint4X" fmla="*/ 3339 w 267708"/>
                  <a:gd name="GluePoint4Y" fmla="*/ 76697 h 508923"/>
                  <a:gd name="GluePoint5X" fmla="*/ 37476 w 267708"/>
                  <a:gd name="GluePoint5Y" fmla="*/ 4724 h 508923"/>
                  <a:gd name="GluePoint6X" fmla="*/ 37476 w 267708"/>
                  <a:gd name="GluePoint6Y" fmla="*/ 4724 h 508923"/>
                  <a:gd name="GluePoint7X" fmla="*/ 109937 w 267708"/>
                  <a:gd name="GluePoint7Y" fmla="*/ 32278 h 508923"/>
                  <a:gd name="GluePoint8X" fmla="*/ 264369 w 267708"/>
                  <a:gd name="GluePoint8Y" fmla="*/ 433069 h 508923"/>
                  <a:gd name="GluePoint9X" fmla="*/ 230272 w 267708"/>
                  <a:gd name="GluePoint9Y" fmla="*/ 505165 h 5089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267708" h="508923">
                    <a:moveTo>
                      <a:pt x="230272" y="505165"/>
                    </a:moveTo>
                    <a:lnTo>
                      <a:pt x="230272" y="505165"/>
                    </a:lnTo>
                    <a:cubicBezTo>
                      <a:pt x="200930" y="517357"/>
                      <a:pt x="165736" y="498296"/>
                      <a:pt x="155170" y="470905"/>
                    </a:cubicBezTo>
                    <a:lnTo>
                      <a:pt x="3339" y="76697"/>
                    </a:lnTo>
                    <a:cubicBezTo>
                      <a:pt x="-7228" y="49306"/>
                      <a:pt x="8134" y="16916"/>
                      <a:pt x="37476" y="4724"/>
                    </a:cubicBezTo>
                    <a:lnTo>
                      <a:pt x="37476" y="4724"/>
                    </a:lnTo>
                    <a:cubicBezTo>
                      <a:pt x="66778" y="-7468"/>
                      <a:pt x="99412" y="4724"/>
                      <a:pt x="109937" y="32278"/>
                    </a:cubicBezTo>
                    <a:lnTo>
                      <a:pt x="264369" y="433069"/>
                    </a:lnTo>
                    <a:cubicBezTo>
                      <a:pt x="274936" y="460583"/>
                      <a:pt x="259574" y="492973"/>
                      <a:pt x="230272" y="505165"/>
                    </a:cubicBezTo>
                    <a:close/>
                  </a:path>
                </a:pathLst>
              </a:custGeom>
              <a:solidFill>
                <a:schemeClr val="accent1">
                  <a:lumMod val="75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7" name="任意多边形: 形状 65"/>
              <p:cNvSpPr/>
              <p:nvPr/>
            </p:nvSpPr>
            <p:spPr>
              <a:xfrm>
                <a:off x="9559800" y="5146920"/>
                <a:ext cx="559440" cy="537120"/>
              </a:xfrm>
              <a:custGeom>
                <a:avLst/>
                <a:gdLst>
                  <a:gd name="textAreaLeft" fmla="*/ 0 w 559440"/>
                  <a:gd name="textAreaRight" fmla="*/ 559800 w 559440"/>
                  <a:gd name="textAreaTop" fmla="*/ 0 h 537120"/>
                  <a:gd name="textAreaBottom" fmla="*/ 537480 h 537120"/>
                  <a:gd name="GluePoint1X" fmla="*/ 312214 w 446122"/>
                  <a:gd name="GluePoint1Y" fmla="*/ 0 h 428241"/>
                  <a:gd name="GluePoint2X" fmla="*/ 23670 w 446122"/>
                  <a:gd name="GluePoint2Y" fmla="*/ 137160 h 428241"/>
                  <a:gd name="GluePoint3X" fmla="*/ 3756 w 446122"/>
                  <a:gd name="GluePoint3Y" fmla="*/ 196657 h 428241"/>
                  <a:gd name="GluePoint4X" fmla="*/ 43990 w 446122"/>
                  <a:gd name="GluePoint4Y" fmla="*/ 294802 h 428241"/>
                  <a:gd name="GluePoint5X" fmla="*/ 43990 w 446122"/>
                  <a:gd name="GluePoint5Y" fmla="*/ 294802 h 428241"/>
                  <a:gd name="GluePoint6X" fmla="*/ 46103 w 446122"/>
                  <a:gd name="GluePoint6Y" fmla="*/ 299801 h 428241"/>
                  <a:gd name="GluePoint7X" fmla="*/ 48095 w 446122"/>
                  <a:gd name="GluePoint7Y" fmla="*/ 304800 h 428241"/>
                  <a:gd name="GluePoint8X" fmla="*/ 48095 w 446122"/>
                  <a:gd name="GluePoint8Y" fmla="*/ 304800 h 428241"/>
                  <a:gd name="GluePoint9X" fmla="*/ 88084 w 446122"/>
                  <a:gd name="GluePoint9Y" fmla="*/ 400263 h 428241"/>
                  <a:gd name="GluePoint10X" fmla="*/ 155750 w 446122"/>
                  <a:gd name="GluePoint10Y" fmla="*/ 426110 h 428241"/>
                  <a:gd name="GluePoint11X" fmla="*/ 446123 w 446122"/>
                  <a:gd name="GluePoint11Y" fmla="*/ 325811 h 428241"/>
                  <a:gd name="GluePoint12X" fmla="*/ 312214 w 446122"/>
                  <a:gd name="GluePoint12Y" fmla="*/ 0 h 4282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446122" h="428241">
                    <a:moveTo>
                      <a:pt x="312214" y="0"/>
                    </a:moveTo>
                    <a:cubicBezTo>
                      <a:pt x="312214" y="0"/>
                      <a:pt x="244345" y="55595"/>
                      <a:pt x="23670" y="137160"/>
                    </a:cubicBezTo>
                    <a:cubicBezTo>
                      <a:pt x="8593" y="142728"/>
                      <a:pt x="-7460" y="169672"/>
                      <a:pt x="3756" y="196657"/>
                    </a:cubicBezTo>
                    <a:lnTo>
                      <a:pt x="43990" y="294802"/>
                    </a:lnTo>
                    <a:lnTo>
                      <a:pt x="43990" y="294802"/>
                    </a:lnTo>
                    <a:lnTo>
                      <a:pt x="46103" y="299801"/>
                    </a:lnTo>
                    <a:lnTo>
                      <a:pt x="48095" y="304800"/>
                    </a:lnTo>
                    <a:lnTo>
                      <a:pt x="48095" y="304800"/>
                    </a:lnTo>
                    <a:lnTo>
                      <a:pt x="88084" y="400263"/>
                    </a:lnTo>
                    <a:cubicBezTo>
                      <a:pt x="95603" y="418267"/>
                      <a:pt x="137909" y="434117"/>
                      <a:pt x="155750" y="426110"/>
                    </a:cubicBezTo>
                    <a:cubicBezTo>
                      <a:pt x="366062" y="331460"/>
                      <a:pt x="446123" y="325811"/>
                      <a:pt x="446123" y="325811"/>
                    </a:cubicBezTo>
                    <a:cubicBezTo>
                      <a:pt x="380814" y="285415"/>
                      <a:pt x="291894" y="79533"/>
                      <a:pt x="312214" y="0"/>
                    </a:cubicBezTo>
                    <a:close/>
                  </a:path>
                </a:pathLst>
              </a:custGeom>
              <a:solidFill>
                <a:schemeClr val="accent1">
                  <a:lumMod val="75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8" name="任意多边形: 形状 66"/>
              <p:cNvSpPr/>
              <p:nvPr/>
            </p:nvSpPr>
            <p:spPr>
              <a:xfrm>
                <a:off x="10661400" y="4696560"/>
                <a:ext cx="245160" cy="285120"/>
              </a:xfrm>
              <a:custGeom>
                <a:avLst/>
                <a:gdLst>
                  <a:gd name="textAreaLeft" fmla="*/ 0 w 245160"/>
                  <a:gd name="textAreaRight" fmla="*/ 245520 w 245160"/>
                  <a:gd name="textAreaTop" fmla="*/ 0 h 285120"/>
                  <a:gd name="textAreaBottom" fmla="*/ 285480 h 285120"/>
                  <a:gd name="GluePoint1X" fmla="*/ 187408 w 195791"/>
                  <a:gd name="GluePoint1Y" fmla="*/ 1649 h 227444"/>
                  <a:gd name="GluePoint2X" fmla="*/ 42160 w 195791"/>
                  <a:gd name="GluePoint2Y" fmla="*/ 171036 h 227444"/>
                  <a:gd name="GluePoint3X" fmla="*/ 1236 w 195791"/>
                  <a:gd name="GluePoint3Y" fmla="*/ 218788 h 227444"/>
                  <a:gd name="GluePoint4X" fmla="*/ 8266 w 195791"/>
                  <a:gd name="GluePoint4Y" fmla="*/ 225819 h 227444"/>
                  <a:gd name="GluePoint5X" fmla="*/ 153595 w 195791"/>
                  <a:gd name="GluePoint5Y" fmla="*/ 56391 h 227444"/>
                  <a:gd name="GluePoint6X" fmla="*/ 194560 w 195791"/>
                  <a:gd name="GluePoint6Y" fmla="*/ 8639 h 227444"/>
                  <a:gd name="GluePoint7X" fmla="*/ 187529 w 195791"/>
                  <a:gd name="GluePoint7Y" fmla="*/ 1649 h 22744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195791" h="227444">
                    <a:moveTo>
                      <a:pt x="187408" y="1649"/>
                    </a:moveTo>
                    <a:lnTo>
                      <a:pt x="42160" y="171036"/>
                    </a:lnTo>
                    <a:lnTo>
                      <a:pt x="1236" y="218788"/>
                    </a:lnTo>
                    <a:cubicBezTo>
                      <a:pt x="-2828" y="223624"/>
                      <a:pt x="4081" y="230655"/>
                      <a:pt x="8266" y="225819"/>
                    </a:cubicBezTo>
                    <a:lnTo>
                      <a:pt x="153595" y="56391"/>
                    </a:lnTo>
                    <a:lnTo>
                      <a:pt x="194560" y="8639"/>
                    </a:lnTo>
                    <a:cubicBezTo>
                      <a:pt x="198624" y="3803"/>
                      <a:pt x="191675" y="-3228"/>
                      <a:pt x="187529" y="1649"/>
                    </a:cubicBezTo>
                    <a:close/>
                  </a:path>
                </a:pathLst>
              </a:custGeom>
              <a:solidFill>
                <a:srgbClr val="88A1D4"/>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79" name="任意多边形: 形状 67"/>
              <p:cNvSpPr/>
              <p:nvPr/>
            </p:nvSpPr>
            <p:spPr>
              <a:xfrm>
                <a:off x="10748160" y="5026320"/>
                <a:ext cx="360360" cy="97200"/>
              </a:xfrm>
              <a:custGeom>
                <a:avLst/>
                <a:gdLst>
                  <a:gd name="textAreaLeft" fmla="*/ 0 w 360360"/>
                  <a:gd name="textAreaRight" fmla="*/ 360720 w 360360"/>
                  <a:gd name="textAreaTop" fmla="*/ 0 h 97200"/>
                  <a:gd name="textAreaBottom" fmla="*/ 97560 h 97200"/>
                  <a:gd name="GluePoint1X" fmla="*/ 281223 w 287452"/>
                  <a:gd name="GluePoint1Y" fmla="*/ 127 h 77624"/>
                  <a:gd name="GluePoint2X" fmla="*/ 64490 w 287452"/>
                  <a:gd name="GluePoint2Y" fmla="*/ 52959 h 77624"/>
                  <a:gd name="GluePoint3X" fmla="*/ 3530 w 287452"/>
                  <a:gd name="GluePoint3Y" fmla="*/ 67874 h 77624"/>
                  <a:gd name="GluePoint4X" fmla="*/ 6171 w 287452"/>
                  <a:gd name="GluePoint4Y" fmla="*/ 77465 h 77624"/>
                  <a:gd name="GluePoint5X" fmla="*/ 222945 w 287452"/>
                  <a:gd name="GluePoint5Y" fmla="*/ 24633 h 77624"/>
                  <a:gd name="GluePoint6X" fmla="*/ 283905 w 287452"/>
                  <a:gd name="GluePoint6Y" fmla="*/ 9718 h 77624"/>
                  <a:gd name="GluePoint7X" fmla="*/ 281263 w 287452"/>
                  <a:gd name="GluePoint7Y" fmla="*/ 168 h 776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287452" h="77624">
                    <a:moveTo>
                      <a:pt x="281223" y="127"/>
                    </a:moveTo>
                    <a:lnTo>
                      <a:pt x="64490" y="52959"/>
                    </a:lnTo>
                    <a:lnTo>
                      <a:pt x="3530" y="67874"/>
                    </a:lnTo>
                    <a:cubicBezTo>
                      <a:pt x="-2648" y="69378"/>
                      <a:pt x="-47" y="78969"/>
                      <a:pt x="6171" y="77465"/>
                    </a:cubicBezTo>
                    <a:lnTo>
                      <a:pt x="222945" y="24633"/>
                    </a:lnTo>
                    <a:lnTo>
                      <a:pt x="283905" y="9718"/>
                    </a:lnTo>
                    <a:cubicBezTo>
                      <a:pt x="290123" y="8214"/>
                      <a:pt x="287481" y="-1377"/>
                      <a:pt x="281263" y="168"/>
                    </a:cubicBezTo>
                    <a:close/>
                  </a:path>
                </a:pathLst>
              </a:custGeom>
              <a:solidFill>
                <a:srgbClr val="88A1D4"/>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0" name="任意多边形: 形状 68"/>
              <p:cNvSpPr/>
              <p:nvPr/>
            </p:nvSpPr>
            <p:spPr>
              <a:xfrm>
                <a:off x="10717920" y="4939200"/>
                <a:ext cx="163440" cy="104400"/>
              </a:xfrm>
              <a:custGeom>
                <a:avLst/>
                <a:gdLst>
                  <a:gd name="textAreaLeft" fmla="*/ 0 w 163440"/>
                  <a:gd name="textAreaRight" fmla="*/ 163800 w 163440"/>
                  <a:gd name="textAreaTop" fmla="*/ 0 h 104400"/>
                  <a:gd name="textAreaBottom" fmla="*/ 104760 h 104400"/>
                  <a:gd name="GluePoint1X" fmla="*/ 123155 w 130512"/>
                  <a:gd name="GluePoint1Y" fmla="*/ 755 h 83615"/>
                  <a:gd name="GluePoint2X" fmla="*/ 2454 w 130512"/>
                  <a:gd name="GluePoint2Y" fmla="*/ 74355 h 83615"/>
                  <a:gd name="GluePoint3X" fmla="*/ 686 w 130512"/>
                  <a:gd name="GluePoint3Y" fmla="*/ 81162 h 83615"/>
                  <a:gd name="GluePoint4X" fmla="*/ 7493 w 130512"/>
                  <a:gd name="GluePoint4Y" fmla="*/ 82930 h 83615"/>
                  <a:gd name="GluePoint5X" fmla="*/ 128153 w 130512"/>
                  <a:gd name="GluePoint5Y" fmla="*/ 9331 h 83615"/>
                  <a:gd name="GluePoint6X" fmla="*/ 123155 w 130512"/>
                  <a:gd name="GluePoint6Y" fmla="*/ 755 h 8361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30512" h="83615">
                    <a:moveTo>
                      <a:pt x="123155" y="755"/>
                    </a:moveTo>
                    <a:lnTo>
                      <a:pt x="2454" y="74355"/>
                    </a:lnTo>
                    <a:cubicBezTo>
                      <a:pt x="84" y="75744"/>
                      <a:pt x="-704" y="78792"/>
                      <a:pt x="686" y="81162"/>
                    </a:cubicBezTo>
                    <a:cubicBezTo>
                      <a:pt x="2076" y="83531"/>
                      <a:pt x="5124" y="84319"/>
                      <a:pt x="7493" y="82930"/>
                    </a:cubicBezTo>
                    <a:lnTo>
                      <a:pt x="128153" y="9331"/>
                    </a:lnTo>
                    <a:cubicBezTo>
                      <a:pt x="133599" y="5998"/>
                      <a:pt x="128641" y="-2577"/>
                      <a:pt x="123155" y="755"/>
                    </a:cubicBezTo>
                    <a:close/>
                  </a:path>
                </a:pathLst>
              </a:custGeom>
              <a:solidFill>
                <a:srgbClr val="88A1D4"/>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1" name="任意多边形: 形状 69"/>
              <p:cNvSpPr/>
              <p:nvPr/>
            </p:nvSpPr>
            <p:spPr>
              <a:xfrm>
                <a:off x="10944000" y="4838040"/>
                <a:ext cx="93240" cy="61560"/>
              </a:xfrm>
              <a:custGeom>
                <a:avLst/>
                <a:gdLst>
                  <a:gd name="textAreaLeft" fmla="*/ 0 w 93240"/>
                  <a:gd name="textAreaRight" fmla="*/ 93600 w 93240"/>
                  <a:gd name="textAreaTop" fmla="*/ 0 h 61560"/>
                  <a:gd name="textAreaBottom" fmla="*/ 61920 h 61560"/>
                  <a:gd name="GluePoint1X" fmla="*/ 66990 w 74483"/>
                  <a:gd name="GluePoint1Y" fmla="*/ 808 h 49448"/>
                  <a:gd name="GluePoint2X" fmla="*/ 2454 w 74483"/>
                  <a:gd name="GluePoint2Y" fmla="*/ 40188 h 49448"/>
                  <a:gd name="GluePoint3X" fmla="*/ 686 w 74483"/>
                  <a:gd name="GluePoint3Y" fmla="*/ 46995 h 49448"/>
                  <a:gd name="GluePoint4X" fmla="*/ 7493 w 74483"/>
                  <a:gd name="GluePoint4Y" fmla="*/ 48763 h 49448"/>
                  <a:gd name="GluePoint5X" fmla="*/ 72029 w 74483"/>
                  <a:gd name="GluePoint5Y" fmla="*/ 9261 h 49448"/>
                  <a:gd name="GluePoint6X" fmla="*/ 73797 w 74483"/>
                  <a:gd name="GluePoint6Y" fmla="*/ 2454 h 49448"/>
                  <a:gd name="GluePoint7X" fmla="*/ 66990 w 74483"/>
                  <a:gd name="GluePoint7Y" fmla="*/ 686 h 4944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74483" h="49448">
                    <a:moveTo>
                      <a:pt x="66990" y="808"/>
                    </a:moveTo>
                    <a:lnTo>
                      <a:pt x="2454" y="40188"/>
                    </a:lnTo>
                    <a:cubicBezTo>
                      <a:pt x="84" y="41578"/>
                      <a:pt x="-704" y="44626"/>
                      <a:pt x="686" y="46995"/>
                    </a:cubicBezTo>
                    <a:cubicBezTo>
                      <a:pt x="2076" y="49365"/>
                      <a:pt x="5124" y="50153"/>
                      <a:pt x="7493" y="48763"/>
                    </a:cubicBezTo>
                    <a:lnTo>
                      <a:pt x="72029" y="9261"/>
                    </a:lnTo>
                    <a:cubicBezTo>
                      <a:pt x="74399" y="7871"/>
                      <a:pt x="75187" y="4823"/>
                      <a:pt x="73797" y="2454"/>
                    </a:cubicBezTo>
                    <a:cubicBezTo>
                      <a:pt x="72407" y="84"/>
                      <a:pt x="69359" y="-704"/>
                      <a:pt x="66990" y="686"/>
                    </a:cubicBezTo>
                    <a:close/>
                  </a:path>
                </a:pathLst>
              </a:custGeom>
              <a:solidFill>
                <a:srgbClr val="88A1D4"/>
              </a:solidFill>
              <a:ln w="4064">
                <a:noFill/>
              </a:ln>
            </p:spPr>
            <p:style>
              <a:lnRef idx="0">
                <a:srgbClr val="FFFFFF"/>
              </a:lnRef>
              <a:fillRef idx="0">
                <a:srgbClr val="FFFFFF"/>
              </a:fillRef>
              <a:effectRef idx="0">
                <a:srgbClr val="FFFFFF"/>
              </a:effectRef>
              <a:fontRef idx="minor"/>
            </p:style>
            <p:txBody>
              <a:bodyPr lIns="90000" tIns="16920" rIns="90000" bIns="169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2" name="任意多边形: 形状 70"/>
              <p:cNvSpPr/>
              <p:nvPr/>
            </p:nvSpPr>
            <p:spPr>
              <a:xfrm>
                <a:off x="10743840" y="5185440"/>
                <a:ext cx="186840" cy="41400"/>
              </a:xfrm>
              <a:custGeom>
                <a:avLst/>
                <a:gdLst>
                  <a:gd name="textAreaLeft" fmla="*/ 0 w 186840"/>
                  <a:gd name="textAreaRight" fmla="*/ 187200 w 186840"/>
                  <a:gd name="textAreaTop" fmla="*/ 0 h 41400"/>
                  <a:gd name="textAreaBottom" fmla="*/ 41760 h 41400"/>
                  <a:gd name="GluePoint1X" fmla="*/ 145590 w 149183"/>
                  <a:gd name="GluePoint1Y" fmla="*/ 23693 h 33325"/>
                  <a:gd name="GluePoint2X" fmla="*/ 6236 w 149183"/>
                  <a:gd name="GluePoint2Y" fmla="*/ 81 h 33325"/>
                  <a:gd name="GluePoint3X" fmla="*/ 3594 w 149183"/>
                  <a:gd name="GluePoint3Y" fmla="*/ 9672 h 33325"/>
                  <a:gd name="GluePoint4X" fmla="*/ 142949 w 149183"/>
                  <a:gd name="GluePoint4Y" fmla="*/ 33244 h 33325"/>
                  <a:gd name="GluePoint5X" fmla="*/ 145590 w 149183"/>
                  <a:gd name="GluePoint5Y" fmla="*/ 23693 h 33325"/>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49183" h="33325">
                    <a:moveTo>
                      <a:pt x="145590" y="23693"/>
                    </a:moveTo>
                    <a:lnTo>
                      <a:pt x="6236" y="81"/>
                    </a:lnTo>
                    <a:cubicBezTo>
                      <a:pt x="-23" y="-975"/>
                      <a:pt x="-2705" y="8575"/>
                      <a:pt x="3594" y="9672"/>
                    </a:cubicBezTo>
                    <a:lnTo>
                      <a:pt x="142949" y="33244"/>
                    </a:lnTo>
                    <a:cubicBezTo>
                      <a:pt x="149207" y="34300"/>
                      <a:pt x="151889" y="24750"/>
                      <a:pt x="145590" y="23693"/>
                    </a:cubicBezTo>
                    <a:close/>
                  </a:path>
                </a:pathLst>
              </a:custGeom>
              <a:solidFill>
                <a:srgbClr val="88A1D4"/>
              </a:solidFill>
              <a:ln w="4064">
                <a:noFill/>
              </a:ln>
            </p:spPr>
            <p:style>
              <a:lnRef idx="0">
                <a:srgbClr val="FFFFFF"/>
              </a:lnRef>
              <a:fillRef idx="0">
                <a:srgbClr val="FFFFFF"/>
              </a:fillRef>
              <a:effectRef idx="0">
                <a:srgbClr val="FFFFFF"/>
              </a:effectRef>
              <a:fontRef idx="minor"/>
            </p:style>
            <p:txBody>
              <a:bodyPr lIns="90000" tIns="-3240" rIns="90000" bIns="-32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3" name="任意多边形: 形状 71"/>
              <p:cNvSpPr/>
              <p:nvPr/>
            </p:nvSpPr>
            <p:spPr>
              <a:xfrm>
                <a:off x="11008800" y="5225040"/>
                <a:ext cx="105480" cy="27720"/>
              </a:xfrm>
              <a:custGeom>
                <a:avLst/>
                <a:gdLst>
                  <a:gd name="textAreaLeft" fmla="*/ 0 w 105480"/>
                  <a:gd name="textAreaRight" fmla="*/ 105840 w 105480"/>
                  <a:gd name="textAreaTop" fmla="*/ 0 h 27720"/>
                  <a:gd name="textAreaBottom" fmla="*/ 28080 h 27720"/>
                  <a:gd name="GluePoint1X" fmla="*/ 80781 w 84345"/>
                  <a:gd name="GluePoint1Y" fmla="*/ 12680 h 22352"/>
                  <a:gd name="GluePoint2X" fmla="*/ 6206 w 84345"/>
                  <a:gd name="GluePoint2Y" fmla="*/ 81 h 22352"/>
                  <a:gd name="GluePoint3X" fmla="*/ 3565 w 84345"/>
                  <a:gd name="GluePoint3Y" fmla="*/ 9672 h 22352"/>
                  <a:gd name="GluePoint4X" fmla="*/ 78139 w 84345"/>
                  <a:gd name="GluePoint4Y" fmla="*/ 22271 h 22352"/>
                  <a:gd name="GluePoint5X" fmla="*/ 80781 w 84345"/>
                  <a:gd name="GluePoint5Y" fmla="*/ 12680 h 2235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84345" h="22352">
                    <a:moveTo>
                      <a:pt x="80781" y="12680"/>
                    </a:moveTo>
                    <a:lnTo>
                      <a:pt x="6206" y="81"/>
                    </a:lnTo>
                    <a:cubicBezTo>
                      <a:pt x="-12" y="-975"/>
                      <a:pt x="-2694" y="8575"/>
                      <a:pt x="3565" y="9672"/>
                    </a:cubicBezTo>
                    <a:lnTo>
                      <a:pt x="78139" y="22271"/>
                    </a:lnTo>
                    <a:cubicBezTo>
                      <a:pt x="84357" y="23327"/>
                      <a:pt x="87039" y="13736"/>
                      <a:pt x="80781" y="12680"/>
                    </a:cubicBezTo>
                    <a:close/>
                  </a:path>
                </a:pathLst>
              </a:custGeom>
              <a:solidFill>
                <a:srgbClr val="88A1D4"/>
              </a:solidFill>
              <a:ln w="4064">
                <a:noFill/>
              </a:ln>
            </p:spPr>
            <p:style>
              <a:lnRef idx="0">
                <a:srgbClr val="FFFFFF"/>
              </a:lnRef>
              <a:fillRef idx="0">
                <a:srgbClr val="FFFFFF"/>
              </a:fillRef>
              <a:effectRef idx="0">
                <a:srgbClr val="FFFFFF"/>
              </a:effectRef>
              <a:fontRef idx="minor"/>
            </p:style>
            <p:txBody>
              <a:bodyPr lIns="90000" tIns="-16920" rIns="90000" bIns="-169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4" name="任意多边形: 形状 72"/>
              <p:cNvSpPr/>
              <p:nvPr/>
            </p:nvSpPr>
            <p:spPr>
              <a:xfrm rot="16753200">
                <a:off x="9011160" y="5537520"/>
                <a:ext cx="435960" cy="435960"/>
              </a:xfrm>
              <a:custGeom>
                <a:avLst/>
                <a:gdLst>
                  <a:gd name="textAreaLeft" fmla="*/ 0 w 435960"/>
                  <a:gd name="textAreaRight" fmla="*/ 436320 w 435960"/>
                  <a:gd name="textAreaTop" fmla="*/ 0 h 435960"/>
                  <a:gd name="textAreaBottom" fmla="*/ 436320 h 435960"/>
                  <a:gd name="GluePoint1X" fmla="*/ 347797 w 347796"/>
                  <a:gd name="GluePoint1Y" fmla="*/ 173899 h 347796"/>
                  <a:gd name="GluePoint2X" fmla="*/ 173898 w 347796"/>
                  <a:gd name="GluePoint2Y" fmla="*/ 347797 h 347796"/>
                  <a:gd name="GluePoint3X" fmla="*/ 0 w 347796"/>
                  <a:gd name="GluePoint3Y" fmla="*/ 173899 h 347796"/>
                  <a:gd name="GluePoint4X" fmla="*/ 173898 w 347796"/>
                  <a:gd name="GluePoint4Y" fmla="*/ 0 h 347796"/>
                  <a:gd name="GluePoint5X" fmla="*/ 347797 w 347796"/>
                  <a:gd name="GluePoint5Y" fmla="*/ 173899 h 34779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47796" h="347796">
                    <a:moveTo>
                      <a:pt x="347797" y="173899"/>
                    </a:moveTo>
                    <a:cubicBezTo>
                      <a:pt x="347797" y="269940"/>
                      <a:pt x="269940" y="347797"/>
                      <a:pt x="173898" y="347797"/>
                    </a:cubicBezTo>
                    <a:cubicBezTo>
                      <a:pt x="77857" y="347797"/>
                      <a:pt x="0" y="269940"/>
                      <a:pt x="0" y="173899"/>
                    </a:cubicBezTo>
                    <a:cubicBezTo>
                      <a:pt x="0" y="77857"/>
                      <a:pt x="77857" y="0"/>
                      <a:pt x="173898" y="0"/>
                    </a:cubicBezTo>
                    <a:cubicBezTo>
                      <a:pt x="269940" y="0"/>
                      <a:pt x="347797" y="77857"/>
                      <a:pt x="347797" y="173899"/>
                    </a:cubicBezTo>
                    <a:close/>
                  </a:path>
                </a:pathLst>
              </a:custGeom>
              <a:solidFill>
                <a:schemeClr val="accent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5" name="任意多边形: 形状 74"/>
              <p:cNvSpPr/>
              <p:nvPr/>
            </p:nvSpPr>
            <p:spPr>
              <a:xfrm>
                <a:off x="11396520" y="6751800"/>
                <a:ext cx="795240" cy="59040"/>
              </a:xfrm>
              <a:custGeom>
                <a:avLst/>
                <a:gdLst>
                  <a:gd name="textAreaLeft" fmla="*/ 0 w 795240"/>
                  <a:gd name="textAreaRight" fmla="*/ 795600 w 795240"/>
                  <a:gd name="textAreaTop" fmla="*/ 0 h 59040"/>
                  <a:gd name="textAreaBottom" fmla="*/ 59400 h 59040"/>
                  <a:gd name="GluePoint1X" fmla="*/ 0 w 633984"/>
                  <a:gd name="GluePoint1Y" fmla="*/ 23612 h 47223"/>
                  <a:gd name="GluePoint2X" fmla="*/ 316992 w 633984"/>
                  <a:gd name="GluePoint2Y" fmla="*/ 47224 h 47223"/>
                  <a:gd name="GluePoint3X" fmla="*/ 633984 w 633984"/>
                  <a:gd name="GluePoint3Y" fmla="*/ 23612 h 47223"/>
                  <a:gd name="GluePoint4X" fmla="*/ 316992 w 633984"/>
                  <a:gd name="GluePoint4Y" fmla="*/ 0 h 47223"/>
                  <a:gd name="GluePoint5X" fmla="*/ 0 w 633984"/>
                  <a:gd name="GluePoint5Y" fmla="*/ 23612 h 47223"/>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33984" h="47223">
                    <a:moveTo>
                      <a:pt x="0" y="23612"/>
                    </a:moveTo>
                    <a:cubicBezTo>
                      <a:pt x="0" y="36657"/>
                      <a:pt x="141874" y="47224"/>
                      <a:pt x="316992" y="47224"/>
                    </a:cubicBezTo>
                    <a:cubicBezTo>
                      <a:pt x="492110" y="47224"/>
                      <a:pt x="633984" y="36657"/>
                      <a:pt x="633984" y="23612"/>
                    </a:cubicBezTo>
                    <a:cubicBezTo>
                      <a:pt x="633984" y="10566"/>
                      <a:pt x="492069" y="0"/>
                      <a:pt x="316992" y="0"/>
                    </a:cubicBezTo>
                    <a:cubicBezTo>
                      <a:pt x="141915" y="0"/>
                      <a:pt x="0" y="10566"/>
                      <a:pt x="0" y="23612"/>
                    </a:cubicBezTo>
                    <a:close/>
                  </a:path>
                </a:pathLst>
              </a:custGeom>
              <a:solidFill>
                <a:srgbClr val="E3E7FA"/>
              </a:solidFill>
              <a:ln w="4064">
                <a:noFill/>
              </a:ln>
            </p:spPr>
            <p:style>
              <a:lnRef idx="0">
                <a:srgbClr val="FFFFFF"/>
              </a:lnRef>
              <a:fillRef idx="0">
                <a:srgbClr val="FFFFFF"/>
              </a:fillRef>
              <a:effectRef idx="0">
                <a:srgbClr val="FFFFFF"/>
              </a:effectRef>
              <a:fontRef idx="minor"/>
            </p:style>
            <p:txBody>
              <a:bodyPr lIns="90000" tIns="14400" rIns="90000" bIns="144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6" name="任意多边形: 形状 75"/>
              <p:cNvSpPr/>
              <p:nvPr/>
            </p:nvSpPr>
            <p:spPr>
              <a:xfrm>
                <a:off x="11514240" y="5739120"/>
                <a:ext cx="227520" cy="993600"/>
              </a:xfrm>
              <a:custGeom>
                <a:avLst/>
                <a:gdLst>
                  <a:gd name="textAreaLeft" fmla="*/ 0 w 227520"/>
                  <a:gd name="textAreaRight" fmla="*/ 227880 w 227520"/>
                  <a:gd name="textAreaTop" fmla="*/ 0 h 993600"/>
                  <a:gd name="textAreaBottom" fmla="*/ 993960 h 993600"/>
                  <a:gd name="GluePoint1X" fmla="*/ 139801 w 181701"/>
                  <a:gd name="GluePoint1Y" fmla="*/ 789269 h 792032"/>
                  <a:gd name="GluePoint2X" fmla="*/ 139558 w 181701"/>
                  <a:gd name="GluePoint2Y" fmla="*/ 389006 h 792032"/>
                  <a:gd name="GluePoint3X" fmla="*/ 181701 w 181701"/>
                  <a:gd name="GluePoint3Y" fmla="*/ 0 h 792032"/>
                  <a:gd name="GluePoint4X" fmla="*/ 0 w 181701"/>
                  <a:gd name="GluePoint4Y" fmla="*/ 12476 h 792032"/>
                  <a:gd name="GluePoint5X" fmla="*/ 89042 w 181701"/>
                  <a:gd name="GluePoint5Y" fmla="*/ 792033 h 79203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81701" h="792032">
                    <a:moveTo>
                      <a:pt x="139801" y="789269"/>
                    </a:moveTo>
                    <a:cubicBezTo>
                      <a:pt x="139801" y="789269"/>
                      <a:pt x="191496" y="502473"/>
                      <a:pt x="139558" y="389006"/>
                    </a:cubicBezTo>
                    <a:lnTo>
                      <a:pt x="181701" y="0"/>
                    </a:lnTo>
                    <a:lnTo>
                      <a:pt x="0" y="12476"/>
                    </a:lnTo>
                    <a:lnTo>
                      <a:pt x="89042" y="792033"/>
                    </a:lnTo>
                    <a:close/>
                  </a:path>
                </a:pathLst>
              </a:custGeom>
              <a:solidFill>
                <a:srgbClr val="E3633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7" name="任意多边形: 形状 76"/>
              <p:cNvSpPr/>
              <p:nvPr/>
            </p:nvSpPr>
            <p:spPr>
              <a:xfrm>
                <a:off x="11531160" y="6715440"/>
                <a:ext cx="172800" cy="73440"/>
              </a:xfrm>
              <a:custGeom>
                <a:avLst/>
                <a:gdLst>
                  <a:gd name="textAreaLeft" fmla="*/ 0 w 172800"/>
                  <a:gd name="textAreaRight" fmla="*/ 173160 w 172800"/>
                  <a:gd name="textAreaTop" fmla="*/ 0 h 73440"/>
                  <a:gd name="textAreaBottom" fmla="*/ 73800 h 73440"/>
                  <a:gd name="GluePoint1X" fmla="*/ 74315 w 137903"/>
                  <a:gd name="GluePoint1Y" fmla="*/ 0 h 58684"/>
                  <a:gd name="GluePoint2X" fmla="*/ 47452 w 137903"/>
                  <a:gd name="GluePoint2Y" fmla="*/ 26213 h 58684"/>
                  <a:gd name="GluePoint3X" fmla="*/ 1163 w 137903"/>
                  <a:gd name="GluePoint3Y" fmla="*/ 45354 h 58684"/>
                  <a:gd name="GluePoint4X" fmla="*/ 1163 w 137903"/>
                  <a:gd name="GluePoint4Y" fmla="*/ 45354 h 58684"/>
                  <a:gd name="GluePoint5X" fmla="*/ 10836 w 137903"/>
                  <a:gd name="GluePoint5Y" fmla="*/ 58684 h 58684"/>
                  <a:gd name="GluePoint6X" fmla="*/ 124628 w 137903"/>
                  <a:gd name="GluePoint6Y" fmla="*/ 56327 h 58684"/>
                  <a:gd name="GluePoint7X" fmla="*/ 129301 w 137903"/>
                  <a:gd name="GluePoint7Y" fmla="*/ 122 h 58684"/>
                  <a:gd name="GluePoint8X" fmla="*/ 74315 w 137903"/>
                  <a:gd name="GluePoint8Y" fmla="*/ 0 h 586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37903" h="58684">
                    <a:moveTo>
                      <a:pt x="74315" y="0"/>
                    </a:moveTo>
                    <a:lnTo>
                      <a:pt x="47452" y="26213"/>
                    </a:lnTo>
                    <a:cubicBezTo>
                      <a:pt x="40096" y="32674"/>
                      <a:pt x="1163" y="45354"/>
                      <a:pt x="1163" y="45354"/>
                    </a:cubicBezTo>
                    <a:lnTo>
                      <a:pt x="1163" y="45354"/>
                    </a:lnTo>
                    <a:cubicBezTo>
                      <a:pt x="-2901" y="53482"/>
                      <a:pt x="4496" y="57546"/>
                      <a:pt x="10836" y="58684"/>
                    </a:cubicBezTo>
                    <a:lnTo>
                      <a:pt x="124628" y="56327"/>
                    </a:lnTo>
                    <a:cubicBezTo>
                      <a:pt x="124628" y="56327"/>
                      <a:pt x="151084" y="50840"/>
                      <a:pt x="129301" y="122"/>
                    </a:cubicBezTo>
                    <a:cubicBezTo>
                      <a:pt x="108412" y="9184"/>
                      <a:pt x="79151" y="15768"/>
                      <a:pt x="74315" y="0"/>
                    </a:cubicBezTo>
                    <a:close/>
                  </a:path>
                </a:pathLst>
              </a:custGeom>
              <a:solidFill>
                <a:srgbClr val="4A2A1A"/>
              </a:solidFill>
              <a:ln w="4064">
                <a:noFill/>
              </a:ln>
            </p:spPr>
            <p:style>
              <a:lnRef idx="0">
                <a:srgbClr val="FFFFFF"/>
              </a:lnRef>
              <a:fillRef idx="0">
                <a:srgbClr val="FFFFFF"/>
              </a:fillRef>
              <a:effectRef idx="0">
                <a:srgbClr val="FFFFFF"/>
              </a:effectRef>
              <a:fontRef idx="minor"/>
            </p:style>
            <p:txBody>
              <a:bodyPr lIns="90000" tIns="28800" rIns="90000" bIns="288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8" name="任意多边形: 形状 77"/>
              <p:cNvSpPr/>
              <p:nvPr/>
            </p:nvSpPr>
            <p:spPr>
              <a:xfrm>
                <a:off x="11499120" y="5817960"/>
                <a:ext cx="259920" cy="840600"/>
              </a:xfrm>
              <a:custGeom>
                <a:avLst/>
                <a:gdLst>
                  <a:gd name="textAreaLeft" fmla="*/ 0 w 259920"/>
                  <a:gd name="textAreaRight" fmla="*/ 260280 w 259920"/>
                  <a:gd name="textAreaTop" fmla="*/ 0 h 840600"/>
                  <a:gd name="textAreaBottom" fmla="*/ 840960 h 840600"/>
                  <a:gd name="GluePoint1X" fmla="*/ 0 w 207345"/>
                  <a:gd name="GluePoint1Y" fmla="*/ 9875 h 670031"/>
                  <a:gd name="GluePoint2X" fmla="*/ 74656 w 207345"/>
                  <a:gd name="GluePoint2Y" fmla="*/ 670032 h 670031"/>
                  <a:gd name="GluePoint3X" fmla="*/ 207345 w 207345"/>
                  <a:gd name="GluePoint3Y" fmla="*/ 670032 h 670031"/>
                  <a:gd name="GluePoint4X" fmla="*/ 198729 w 207345"/>
                  <a:gd name="GluePoint4Y" fmla="*/ 594400 h 670031"/>
                  <a:gd name="GluePoint5X" fmla="*/ 172882 w 207345"/>
                  <a:gd name="GluePoint5Y" fmla="*/ 323820 h 670031"/>
                  <a:gd name="GluePoint6X" fmla="*/ 185969 w 207345"/>
                  <a:gd name="GluePoint6Y" fmla="*/ 0 h 67003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7345" h="670031">
                    <a:moveTo>
                      <a:pt x="0" y="9875"/>
                    </a:moveTo>
                    <a:lnTo>
                      <a:pt x="74656" y="670032"/>
                    </a:lnTo>
                    <a:lnTo>
                      <a:pt x="207345" y="670032"/>
                    </a:lnTo>
                    <a:cubicBezTo>
                      <a:pt x="207345" y="670032"/>
                      <a:pt x="196697" y="612607"/>
                      <a:pt x="198729" y="594400"/>
                    </a:cubicBezTo>
                    <a:cubicBezTo>
                      <a:pt x="200761" y="576194"/>
                      <a:pt x="210921" y="403392"/>
                      <a:pt x="172882" y="323820"/>
                    </a:cubicBezTo>
                    <a:lnTo>
                      <a:pt x="185969" y="0"/>
                    </a:lnTo>
                    <a:close/>
                  </a:path>
                </a:pathLst>
              </a:custGeom>
              <a:solidFill>
                <a:srgbClr val="6479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89" name="任意多边形: 形状 78"/>
              <p:cNvSpPr/>
              <p:nvPr/>
            </p:nvSpPr>
            <p:spPr>
              <a:xfrm>
                <a:off x="11642040" y="5817960"/>
                <a:ext cx="118080" cy="840600"/>
              </a:xfrm>
              <a:custGeom>
                <a:avLst/>
                <a:gdLst>
                  <a:gd name="textAreaLeft" fmla="*/ 0 w 118080"/>
                  <a:gd name="textAreaRight" fmla="*/ 118440 w 118080"/>
                  <a:gd name="textAreaTop" fmla="*/ 0 h 840600"/>
                  <a:gd name="textAreaBottom" fmla="*/ 840960 h 840600"/>
                  <a:gd name="GluePoint1X" fmla="*/ 59881 w 94343"/>
                  <a:gd name="GluePoint1Y" fmla="*/ 323820 h 670031"/>
                  <a:gd name="GluePoint2X" fmla="*/ 72967 w 94343"/>
                  <a:gd name="GluePoint2Y" fmla="*/ 0 h 670031"/>
                  <a:gd name="GluePoint3X" fmla="*/ 9894 w 94343"/>
                  <a:gd name="GluePoint3Y" fmla="*/ 3454 h 670031"/>
                  <a:gd name="GluePoint4X" fmla="*/ 303 w 94343"/>
                  <a:gd name="GluePoint4Y" fmla="*/ 240589 h 670031"/>
                  <a:gd name="GluePoint5X" fmla="*/ 12739 w 94343"/>
                  <a:gd name="GluePoint5Y" fmla="*/ 372831 h 670031"/>
                  <a:gd name="GluePoint6X" fmla="*/ 22777 w 94343"/>
                  <a:gd name="GluePoint6Y" fmla="*/ 594400 h 670031"/>
                  <a:gd name="GluePoint7X" fmla="*/ 31392 w 94343"/>
                  <a:gd name="GluePoint7Y" fmla="*/ 670032 h 670031"/>
                  <a:gd name="GluePoint8X" fmla="*/ 94344 w 94343"/>
                  <a:gd name="GluePoint8Y" fmla="*/ 670032 h 670031"/>
                  <a:gd name="GluePoint9X" fmla="*/ 85728 w 94343"/>
                  <a:gd name="GluePoint9Y" fmla="*/ 594400 h 670031"/>
                  <a:gd name="GluePoint10X" fmla="*/ 59881 w 94343"/>
                  <a:gd name="GluePoint10Y" fmla="*/ 323820 h 67003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94343" h="670031">
                    <a:moveTo>
                      <a:pt x="59881" y="323820"/>
                    </a:moveTo>
                    <a:lnTo>
                      <a:pt x="72967" y="0"/>
                    </a:lnTo>
                    <a:lnTo>
                      <a:pt x="9894" y="3454"/>
                    </a:lnTo>
                    <a:lnTo>
                      <a:pt x="303" y="240589"/>
                    </a:lnTo>
                    <a:cubicBezTo>
                      <a:pt x="-1213" y="285021"/>
                      <a:pt x="2969" y="329460"/>
                      <a:pt x="12739" y="372831"/>
                    </a:cubicBezTo>
                    <a:cubicBezTo>
                      <a:pt x="31636" y="459110"/>
                      <a:pt x="24443" y="579364"/>
                      <a:pt x="22777" y="594400"/>
                    </a:cubicBezTo>
                    <a:cubicBezTo>
                      <a:pt x="20745" y="612607"/>
                      <a:pt x="31392" y="670032"/>
                      <a:pt x="31392" y="670032"/>
                    </a:cubicBezTo>
                    <a:lnTo>
                      <a:pt x="94344" y="670032"/>
                    </a:lnTo>
                    <a:cubicBezTo>
                      <a:pt x="94344" y="670032"/>
                      <a:pt x="83696" y="612607"/>
                      <a:pt x="85728" y="594400"/>
                    </a:cubicBezTo>
                    <a:cubicBezTo>
                      <a:pt x="87760" y="576194"/>
                      <a:pt x="97879" y="403352"/>
                      <a:pt x="59881" y="323820"/>
                    </a:cubicBezTo>
                    <a:close/>
                  </a:path>
                </a:pathLst>
              </a:custGeom>
              <a:solidFill>
                <a:srgbClr val="5C6FCC"/>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0" name="任意多边形: 形状 79"/>
              <p:cNvSpPr/>
              <p:nvPr/>
            </p:nvSpPr>
            <p:spPr>
              <a:xfrm>
                <a:off x="11494800" y="5497200"/>
                <a:ext cx="428760" cy="358920"/>
              </a:xfrm>
              <a:custGeom>
                <a:avLst/>
                <a:gdLst>
                  <a:gd name="textAreaLeft" fmla="*/ 0 w 428760"/>
                  <a:gd name="textAreaRight" fmla="*/ 429120 w 428760"/>
                  <a:gd name="textAreaTop" fmla="*/ 0 h 358920"/>
                  <a:gd name="textAreaBottom" fmla="*/ 359280 h 358920"/>
                  <a:gd name="GluePoint1X" fmla="*/ 275392 w 341893"/>
                  <a:gd name="GluePoint1Y" fmla="*/ 0 h 286223"/>
                  <a:gd name="GluePoint2X" fmla="*/ 27488 w 341893"/>
                  <a:gd name="GluePoint2Y" fmla="*/ 18857 h 286223"/>
                  <a:gd name="GluePoint3X" fmla="*/ 3104 w 341893"/>
                  <a:gd name="GluePoint3Y" fmla="*/ 266070 h 286223"/>
                  <a:gd name="GluePoint4X" fmla="*/ 166071 w 341893"/>
                  <a:gd name="GluePoint4Y" fmla="*/ 273629 h 286223"/>
                  <a:gd name="GluePoint5X" fmla="*/ 340823 w 341893"/>
                  <a:gd name="GluePoint5Y" fmla="*/ 205273 h 286223"/>
                  <a:gd name="GluePoint6X" fmla="*/ 275392 w 341893"/>
                  <a:gd name="GluePoint6Y" fmla="*/ 0 h 2862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341893" h="286223">
                    <a:moveTo>
                      <a:pt x="275392" y="0"/>
                    </a:moveTo>
                    <a:lnTo>
                      <a:pt x="27488" y="18857"/>
                    </a:lnTo>
                    <a:cubicBezTo>
                      <a:pt x="-12826" y="33650"/>
                      <a:pt x="3104" y="266070"/>
                      <a:pt x="3104" y="266070"/>
                    </a:cubicBezTo>
                    <a:lnTo>
                      <a:pt x="166071" y="273629"/>
                    </a:lnTo>
                    <a:cubicBezTo>
                      <a:pt x="241783" y="272044"/>
                      <a:pt x="331313" y="331419"/>
                      <a:pt x="340823" y="205273"/>
                    </a:cubicBezTo>
                    <a:cubicBezTo>
                      <a:pt x="351755" y="60960"/>
                      <a:pt x="275392" y="0"/>
                      <a:pt x="275392" y="0"/>
                    </a:cubicBezTo>
                    <a:close/>
                  </a:path>
                </a:pathLst>
              </a:custGeom>
              <a:solidFill>
                <a:srgbClr val="6479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1" name="任意多边形: 形状 80"/>
              <p:cNvSpPr/>
              <p:nvPr/>
            </p:nvSpPr>
            <p:spPr>
              <a:xfrm>
                <a:off x="11965320" y="6615000"/>
                <a:ext cx="92520" cy="128880"/>
              </a:xfrm>
              <a:custGeom>
                <a:avLst/>
                <a:gdLst>
                  <a:gd name="textAreaLeft" fmla="*/ 0 w 92520"/>
                  <a:gd name="textAreaRight" fmla="*/ 92880 w 92520"/>
                  <a:gd name="textAreaTop" fmla="*/ 0 h 128880"/>
                  <a:gd name="textAreaBottom" fmla="*/ 129240 h 128880"/>
                  <a:gd name="GluePoint1X" fmla="*/ 72136 w 73964"/>
                  <a:gd name="GluePoint1Y" fmla="*/ 0 h 103113"/>
                  <a:gd name="GluePoint2X" fmla="*/ 69291 w 73964"/>
                  <a:gd name="GluePoint2Y" fmla="*/ 3658 h 103113"/>
                  <a:gd name="GluePoint3X" fmla="*/ 73965 w 73964"/>
                  <a:gd name="GluePoint3Y" fmla="*/ 78720 h 103113"/>
                  <a:gd name="GluePoint4X" fmla="*/ 43566 w 73964"/>
                  <a:gd name="GluePoint4Y" fmla="*/ 103104 h 103113"/>
                  <a:gd name="GluePoint5X" fmla="*/ 38161 w 73964"/>
                  <a:gd name="GluePoint5Y" fmla="*/ 83637 h 103113"/>
                  <a:gd name="GluePoint6X" fmla="*/ 0 w 73964"/>
                  <a:gd name="GluePoint6Y" fmla="*/ 1178 h 1031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3964" h="103113">
                    <a:moveTo>
                      <a:pt x="72136" y="0"/>
                    </a:moveTo>
                    <a:cubicBezTo>
                      <a:pt x="72136" y="285"/>
                      <a:pt x="71730" y="569"/>
                      <a:pt x="69291" y="3658"/>
                    </a:cubicBezTo>
                    <a:cubicBezTo>
                      <a:pt x="74046" y="34991"/>
                      <a:pt x="69291" y="47386"/>
                      <a:pt x="73965" y="78720"/>
                    </a:cubicBezTo>
                    <a:cubicBezTo>
                      <a:pt x="60675" y="80711"/>
                      <a:pt x="56896" y="101519"/>
                      <a:pt x="43566" y="103104"/>
                    </a:cubicBezTo>
                    <a:cubicBezTo>
                      <a:pt x="39786" y="103591"/>
                      <a:pt x="41737" y="85832"/>
                      <a:pt x="38161" y="83637"/>
                    </a:cubicBezTo>
                    <a:lnTo>
                      <a:pt x="0" y="1178"/>
                    </a:ln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2" name="任意多边形: 形状 81"/>
              <p:cNvSpPr/>
              <p:nvPr/>
            </p:nvSpPr>
            <p:spPr>
              <a:xfrm>
                <a:off x="11660400" y="5608800"/>
                <a:ext cx="432360" cy="1057320"/>
              </a:xfrm>
              <a:custGeom>
                <a:avLst/>
                <a:gdLst>
                  <a:gd name="textAreaLeft" fmla="*/ 0 w 432360"/>
                  <a:gd name="textAreaRight" fmla="*/ 432720 w 432360"/>
                  <a:gd name="textAreaTop" fmla="*/ 0 h 1057320"/>
                  <a:gd name="textAreaBottom" fmla="*/ 1057680 h 1057320"/>
                  <a:gd name="GluePoint1X" fmla="*/ 1813 w 344733"/>
                  <a:gd name="GluePoint1Y" fmla="*/ 21905 h 842833"/>
                  <a:gd name="GluePoint2X" fmla="*/ 230942 w 344733"/>
                  <a:gd name="GluePoint2Y" fmla="*/ 842833 h 842833"/>
                  <a:gd name="GluePoint3X" fmla="*/ 344734 w 344733"/>
                  <a:gd name="GluePoint3Y" fmla="*/ 838566 h 842833"/>
                  <a:gd name="GluePoint4X" fmla="*/ 329534 w 344733"/>
                  <a:gd name="GluePoint4Y" fmla="*/ 782808 h 842833"/>
                  <a:gd name="GluePoint5X" fmla="*/ 276459 w 344733"/>
                  <a:gd name="GluePoint5Y" fmla="*/ 463987 h 842833"/>
                  <a:gd name="GluePoint6X" fmla="*/ 178557 w 344733"/>
                  <a:gd name="GluePoint6Y" fmla="*/ 0 h 842833"/>
                  <a:gd name="GluePoint7X" fmla="*/ 3520 w 344733"/>
                  <a:gd name="GluePoint7Y" fmla="*/ 25278 h 842833"/>
                  <a:gd name="GluePoint8X" fmla="*/ 635 w 344733"/>
                  <a:gd name="GluePoint8Y" fmla="*/ 25644 h 842833"/>
                  <a:gd name="GluePoint9X" fmla="*/ 1813 w 344733"/>
                  <a:gd name="GluePoint9Y" fmla="*/ 21905 h 84283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344733" h="842833">
                    <a:moveTo>
                      <a:pt x="1813" y="21905"/>
                    </a:moveTo>
                    <a:cubicBezTo>
                      <a:pt x="74640" y="294193"/>
                      <a:pt x="147508" y="566725"/>
                      <a:pt x="230942" y="842833"/>
                    </a:cubicBezTo>
                    <a:cubicBezTo>
                      <a:pt x="270403" y="836453"/>
                      <a:pt x="344734" y="838566"/>
                      <a:pt x="344734" y="838566"/>
                    </a:cubicBezTo>
                    <a:cubicBezTo>
                      <a:pt x="344734" y="838566"/>
                      <a:pt x="330794" y="789798"/>
                      <a:pt x="329534" y="782808"/>
                    </a:cubicBezTo>
                    <a:cubicBezTo>
                      <a:pt x="300070" y="616468"/>
                      <a:pt x="313888" y="592613"/>
                      <a:pt x="276459" y="463987"/>
                    </a:cubicBezTo>
                    <a:cubicBezTo>
                      <a:pt x="238094" y="278303"/>
                      <a:pt x="222326" y="151059"/>
                      <a:pt x="178557" y="0"/>
                    </a:cubicBezTo>
                    <a:cubicBezTo>
                      <a:pt x="112435" y="5324"/>
                      <a:pt x="69276" y="18288"/>
                      <a:pt x="3520" y="25278"/>
                    </a:cubicBezTo>
                    <a:lnTo>
                      <a:pt x="635" y="25644"/>
                    </a:lnTo>
                    <a:cubicBezTo>
                      <a:pt x="-15" y="26294"/>
                      <a:pt x="-788" y="27066"/>
                      <a:pt x="1813" y="21905"/>
                    </a:cubicBezTo>
                    <a:close/>
                  </a:path>
                </a:pathLst>
              </a:custGeom>
              <a:solidFill>
                <a:srgbClr val="6479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3" name="任意多边形: 形状 82"/>
              <p:cNvSpPr/>
              <p:nvPr/>
            </p:nvSpPr>
            <p:spPr>
              <a:xfrm>
                <a:off x="12005640" y="6704280"/>
                <a:ext cx="73440" cy="89280"/>
              </a:xfrm>
              <a:custGeom>
                <a:avLst/>
                <a:gdLst>
                  <a:gd name="textAreaLeft" fmla="*/ 0 w 73440"/>
                  <a:gd name="textAreaRight" fmla="*/ 73800 w 73440"/>
                  <a:gd name="textAreaTop" fmla="*/ 0 h 89280"/>
                  <a:gd name="textAreaBottom" fmla="*/ 89640 h 89280"/>
                  <a:gd name="GluePoint1X" fmla="*/ 3622 w 58935"/>
                  <a:gd name="GluePoint1Y" fmla="*/ 3819 h 71565"/>
                  <a:gd name="GluePoint2X" fmla="*/ 534 w 58935"/>
                  <a:gd name="GluePoint2Y" fmla="*/ 57016 h 71565"/>
                  <a:gd name="GluePoint3X" fmla="*/ 6955 w 58935"/>
                  <a:gd name="GluePoint3Y" fmla="*/ 67217 h 71565"/>
                  <a:gd name="GluePoint4X" fmla="*/ 19147 w 58935"/>
                  <a:gd name="GluePoint4Y" fmla="*/ 71565 h 71565"/>
                  <a:gd name="GluePoint5X" fmla="*/ 42799 w 58935"/>
                  <a:gd name="GluePoint5Y" fmla="*/ 70631 h 71565"/>
                  <a:gd name="GluePoint6X" fmla="*/ 51415 w 58935"/>
                  <a:gd name="GluePoint6Y" fmla="*/ 67014 h 71565"/>
                  <a:gd name="GluePoint7X" fmla="*/ 55479 w 58935"/>
                  <a:gd name="GluePoint7Y" fmla="*/ 62421 h 71565"/>
                  <a:gd name="GluePoint8X" fmla="*/ 52675 w 58935"/>
                  <a:gd name="GluePoint8Y" fmla="*/ 33973 h 71565"/>
                  <a:gd name="GluePoint9X" fmla="*/ 42678 w 58935"/>
                  <a:gd name="GluePoint9Y" fmla="*/ 7436 h 71565"/>
                  <a:gd name="GluePoint10X" fmla="*/ 3622 w 58935"/>
                  <a:gd name="GluePoint10Y" fmla="*/ 3819 h 715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58935" h="71565">
                    <a:moveTo>
                      <a:pt x="3622" y="3819"/>
                    </a:moveTo>
                    <a:cubicBezTo>
                      <a:pt x="3622" y="3819"/>
                      <a:pt x="-1661" y="36534"/>
                      <a:pt x="534" y="57016"/>
                    </a:cubicBezTo>
                    <a:cubicBezTo>
                      <a:pt x="1290" y="61113"/>
                      <a:pt x="3586" y="64766"/>
                      <a:pt x="6955" y="67217"/>
                    </a:cubicBezTo>
                    <a:cubicBezTo>
                      <a:pt x="10393" y="70033"/>
                      <a:pt x="14701" y="71570"/>
                      <a:pt x="19147" y="71565"/>
                    </a:cubicBezTo>
                    <a:lnTo>
                      <a:pt x="42799" y="70631"/>
                    </a:lnTo>
                    <a:cubicBezTo>
                      <a:pt x="46055" y="70692"/>
                      <a:pt x="49180" y="69379"/>
                      <a:pt x="51415" y="67014"/>
                    </a:cubicBezTo>
                    <a:lnTo>
                      <a:pt x="55479" y="62421"/>
                    </a:lnTo>
                    <a:cubicBezTo>
                      <a:pt x="62144" y="54741"/>
                      <a:pt x="58039" y="46165"/>
                      <a:pt x="52675" y="33973"/>
                    </a:cubicBezTo>
                    <a:cubicBezTo>
                      <a:pt x="48895" y="25305"/>
                      <a:pt x="45555" y="16445"/>
                      <a:pt x="42678" y="7436"/>
                    </a:cubicBezTo>
                    <a:cubicBezTo>
                      <a:pt x="20285" y="-6829"/>
                      <a:pt x="3622" y="3819"/>
                      <a:pt x="3622" y="3819"/>
                    </a:cubicBezTo>
                    <a:close/>
                  </a:path>
                </a:pathLst>
              </a:custGeom>
              <a:solidFill>
                <a:srgbClr val="3D2213"/>
              </a:solidFill>
              <a:ln w="4064">
                <a:noFill/>
              </a:ln>
            </p:spPr>
            <p:style>
              <a:lnRef idx="0">
                <a:srgbClr val="FFFFFF"/>
              </a:lnRef>
              <a:fillRef idx="0">
                <a:srgbClr val="FFFFFF"/>
              </a:fillRef>
              <a:effectRef idx="0">
                <a:srgbClr val="FFFFFF"/>
              </a:effectRef>
              <a:fontRef idx="minor"/>
            </p:style>
            <p:txBody>
              <a:bodyPr lIns="90000" tIns="44640" rIns="90000" bIns="446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4" name="任意多边形: 形状 83"/>
              <p:cNvSpPr/>
              <p:nvPr/>
            </p:nvSpPr>
            <p:spPr>
              <a:xfrm>
                <a:off x="11450520" y="5556960"/>
                <a:ext cx="68040" cy="103680"/>
              </a:xfrm>
              <a:custGeom>
                <a:avLst/>
                <a:gdLst>
                  <a:gd name="textAreaLeft" fmla="*/ 0 w 68040"/>
                  <a:gd name="textAreaRight" fmla="*/ 68400 w 68040"/>
                  <a:gd name="textAreaTop" fmla="*/ 0 h 103680"/>
                  <a:gd name="textAreaBottom" fmla="*/ 104040 h 103680"/>
                  <a:gd name="GluePoint1X" fmla="*/ 54417 w 54417"/>
                  <a:gd name="GluePoint1Y" fmla="*/ 13493 h 82950"/>
                  <a:gd name="GluePoint2X" fmla="*/ 49825 w 54417"/>
                  <a:gd name="GluePoint2Y" fmla="*/ 46005 h 82950"/>
                  <a:gd name="GluePoint3X" fmla="*/ 40965 w 54417"/>
                  <a:gd name="GluePoint3Y" fmla="*/ 62261 h 82950"/>
                  <a:gd name="GluePoint4X" fmla="*/ 21051 w 54417"/>
                  <a:gd name="GluePoint4Y" fmla="*/ 79695 h 82950"/>
                  <a:gd name="GluePoint5X" fmla="*/ 2414 w 54417"/>
                  <a:gd name="GluePoint5Y" fmla="*/ 78423 h 82950"/>
                  <a:gd name="GluePoint6X" fmla="*/ 0 w 54417"/>
                  <a:gd name="GluePoint6Y" fmla="*/ 74371 h 82950"/>
                  <a:gd name="GluePoint7X" fmla="*/ 0 w 54417"/>
                  <a:gd name="GluePoint7Y" fmla="*/ 74371 h 82950"/>
                  <a:gd name="GluePoint8X" fmla="*/ 8128 w 54417"/>
                  <a:gd name="GluePoint8Y" fmla="*/ 34097 h 82950"/>
                  <a:gd name="GluePoint9X" fmla="*/ 23206 w 54417"/>
                  <a:gd name="GluePoint9Y" fmla="*/ 10445 h 82950"/>
                  <a:gd name="GluePoint10X" fmla="*/ 36373 w 54417"/>
                  <a:gd name="GluePoint10Y" fmla="*/ 0 h 8295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54417" h="82950">
                    <a:moveTo>
                      <a:pt x="54417" y="13493"/>
                    </a:moveTo>
                    <a:lnTo>
                      <a:pt x="49825" y="46005"/>
                    </a:lnTo>
                    <a:cubicBezTo>
                      <a:pt x="48874" y="52295"/>
                      <a:pt x="45736" y="58050"/>
                      <a:pt x="40965" y="62261"/>
                    </a:cubicBezTo>
                    <a:lnTo>
                      <a:pt x="21051" y="79695"/>
                    </a:lnTo>
                    <a:cubicBezTo>
                      <a:pt x="15553" y="84490"/>
                      <a:pt x="7209" y="83922"/>
                      <a:pt x="2414" y="78423"/>
                    </a:cubicBezTo>
                    <a:cubicBezTo>
                      <a:pt x="1374" y="77228"/>
                      <a:pt x="557" y="75854"/>
                      <a:pt x="0" y="74371"/>
                    </a:cubicBezTo>
                    <a:lnTo>
                      <a:pt x="0" y="74371"/>
                    </a:lnTo>
                    <a:lnTo>
                      <a:pt x="8128" y="34097"/>
                    </a:lnTo>
                    <a:cubicBezTo>
                      <a:pt x="10209" y="24681"/>
                      <a:pt x="15549" y="16305"/>
                      <a:pt x="23206" y="10445"/>
                    </a:cubicBezTo>
                    <a:lnTo>
                      <a:pt x="36373" y="0"/>
                    </a:ln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5" name="任意多边形: 形状 84"/>
              <p:cNvSpPr/>
              <p:nvPr/>
            </p:nvSpPr>
            <p:spPr>
              <a:xfrm>
                <a:off x="11665800" y="5645160"/>
                <a:ext cx="246240" cy="76320"/>
              </a:xfrm>
              <a:custGeom>
                <a:avLst/>
                <a:gdLst>
                  <a:gd name="textAreaLeft" fmla="*/ 0 w 246240"/>
                  <a:gd name="textAreaRight" fmla="*/ 246600 w 246240"/>
                  <a:gd name="textAreaTop" fmla="*/ 0 h 76320"/>
                  <a:gd name="textAreaBottom" fmla="*/ 76680 h 76320"/>
                  <a:gd name="GluePoint1X" fmla="*/ 195072 w 196518"/>
                  <a:gd name="GluePoint1Y" fmla="*/ 60960 h 60960"/>
                  <a:gd name="GluePoint2X" fmla="*/ 0 w 196518"/>
                  <a:gd name="GluePoint2Y" fmla="*/ 50759 h 60960"/>
                  <a:gd name="GluePoint3X" fmla="*/ 195885 w 196518"/>
                  <a:gd name="GluePoint3Y" fmla="*/ 0 h 60960"/>
                  <a:gd name="GluePoint4X" fmla="*/ 195072 w 196518"/>
                  <a:gd name="GluePoint4Y" fmla="*/ 60960 h 60960"/>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96518" h="60960">
                    <a:moveTo>
                      <a:pt x="195072" y="60960"/>
                    </a:moveTo>
                    <a:cubicBezTo>
                      <a:pt x="195072" y="60960"/>
                      <a:pt x="40355" y="50962"/>
                      <a:pt x="0" y="50759"/>
                    </a:cubicBezTo>
                    <a:lnTo>
                      <a:pt x="195885" y="0"/>
                    </a:lnTo>
                    <a:cubicBezTo>
                      <a:pt x="195885" y="0"/>
                      <a:pt x="197754" y="42957"/>
                      <a:pt x="195072" y="60960"/>
                    </a:cubicBezTo>
                    <a:close/>
                  </a:path>
                </a:pathLst>
              </a:custGeom>
              <a:solidFill>
                <a:srgbClr val="728F3B"/>
              </a:solidFill>
              <a:ln w="4064">
                <a:noFill/>
              </a:ln>
            </p:spPr>
            <p:style>
              <a:lnRef idx="0">
                <a:srgbClr val="FFFFFF"/>
              </a:lnRef>
              <a:fillRef idx="0">
                <a:srgbClr val="FFFFFF"/>
              </a:fillRef>
              <a:effectRef idx="0">
                <a:srgbClr val="FFFFFF"/>
              </a:effectRef>
              <a:fontRef idx="minor"/>
            </p:style>
            <p:txBody>
              <a:bodyPr lIns="90000" tIns="31680" rIns="90000" bIns="316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6" name="任意多边形: 形状 85"/>
              <p:cNvSpPr/>
              <p:nvPr/>
            </p:nvSpPr>
            <p:spPr>
              <a:xfrm>
                <a:off x="11311200" y="5373360"/>
                <a:ext cx="240840" cy="230040"/>
              </a:xfrm>
              <a:custGeom>
                <a:avLst/>
                <a:gdLst>
                  <a:gd name="textAreaLeft" fmla="*/ 0 w 240840"/>
                  <a:gd name="textAreaRight" fmla="*/ 241200 w 240840"/>
                  <a:gd name="textAreaTop" fmla="*/ 0 h 230040"/>
                  <a:gd name="textAreaBottom" fmla="*/ 230400 h 230040"/>
                  <a:gd name="GluePoint1X" fmla="*/ 192334 w 192333"/>
                  <a:gd name="GluePoint1Y" fmla="*/ 152367 h 183456"/>
                  <a:gd name="GluePoint2X" fmla="*/ 74478 w 192333"/>
                  <a:gd name="GluePoint2Y" fmla="*/ 20287 h 183456"/>
                  <a:gd name="GluePoint3X" fmla="*/ 12827 w 192333"/>
                  <a:gd name="GluePoint3Y" fmla="*/ 79052 h 183456"/>
                  <a:gd name="GluePoint4X" fmla="*/ 149783 w 192333"/>
                  <a:gd name="GluePoint4Y" fmla="*/ 183456 h 183456"/>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92333" h="183456">
                    <a:moveTo>
                      <a:pt x="192334" y="152367"/>
                    </a:moveTo>
                    <a:cubicBezTo>
                      <a:pt x="192334" y="152367"/>
                      <a:pt x="119182" y="78158"/>
                      <a:pt x="74478" y="20287"/>
                    </a:cubicBezTo>
                    <a:cubicBezTo>
                      <a:pt x="28229" y="-39983"/>
                      <a:pt x="-24928" y="50482"/>
                      <a:pt x="12827" y="79052"/>
                    </a:cubicBezTo>
                    <a:cubicBezTo>
                      <a:pt x="28392" y="90838"/>
                      <a:pt x="149783" y="183456"/>
                      <a:pt x="149783" y="183456"/>
                    </a:cubicBez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7" name="任意多边形: 形状 86"/>
              <p:cNvSpPr/>
              <p:nvPr/>
            </p:nvSpPr>
            <p:spPr>
              <a:xfrm>
                <a:off x="11488320" y="5080680"/>
                <a:ext cx="432720" cy="696240"/>
              </a:xfrm>
              <a:custGeom>
                <a:avLst/>
                <a:gdLst>
                  <a:gd name="textAreaLeft" fmla="*/ 0 w 432720"/>
                  <a:gd name="textAreaRight" fmla="*/ 433080 w 432720"/>
                  <a:gd name="textAreaTop" fmla="*/ 0 h 696240"/>
                  <a:gd name="textAreaBottom" fmla="*/ 696600 h 696240"/>
                  <a:gd name="GluePoint1X" fmla="*/ 98946 w 345013"/>
                  <a:gd name="GluePoint1Y" fmla="*/ 19954 h 554936"/>
                  <a:gd name="GluePoint2X" fmla="*/ 168481 w 345013"/>
                  <a:gd name="GluePoint2Y" fmla="*/ 975 h 554936"/>
                  <a:gd name="GluePoint3X" fmla="*/ 195262 w 345013"/>
                  <a:gd name="GluePoint3Y" fmla="*/ 0 h 554936"/>
                  <a:gd name="GluePoint4X" fmla="*/ 298935 w 345013"/>
                  <a:gd name="GluePoint4Y" fmla="*/ 27879 h 554936"/>
                  <a:gd name="GluePoint5X" fmla="*/ 341851 w 345013"/>
                  <a:gd name="GluePoint5Y" fmla="*/ 118100 h 554936"/>
                  <a:gd name="GluePoint6X" fmla="*/ 329171 w 345013"/>
                  <a:gd name="GluePoint6Y" fmla="*/ 232786 h 554936"/>
                  <a:gd name="GluePoint7X" fmla="*/ 338722 w 345013"/>
                  <a:gd name="GluePoint7Y" fmla="*/ 505846 h 554936"/>
                  <a:gd name="GluePoint8X" fmla="*/ 313403 w 345013"/>
                  <a:gd name="GluePoint8Y" fmla="*/ 536854 h 554936"/>
                  <a:gd name="GluePoint9X" fmla="*/ 272 w 345013"/>
                  <a:gd name="GluePoint9Y" fmla="*/ 514868 h 554936"/>
                  <a:gd name="GluePoint10X" fmla="*/ 98946 w 345013"/>
                  <a:gd name="GluePoint10Y" fmla="*/ 19954 h 5549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345013" h="554936">
                    <a:moveTo>
                      <a:pt x="98946" y="19954"/>
                    </a:moveTo>
                    <a:lnTo>
                      <a:pt x="168481" y="975"/>
                    </a:lnTo>
                    <a:lnTo>
                      <a:pt x="195262" y="0"/>
                    </a:lnTo>
                    <a:lnTo>
                      <a:pt x="298935" y="27879"/>
                    </a:lnTo>
                    <a:cubicBezTo>
                      <a:pt x="334304" y="42453"/>
                      <a:pt x="352860" y="81467"/>
                      <a:pt x="341851" y="118100"/>
                    </a:cubicBezTo>
                    <a:lnTo>
                      <a:pt x="329171" y="232786"/>
                    </a:lnTo>
                    <a:cubicBezTo>
                      <a:pt x="338803" y="334183"/>
                      <a:pt x="338031" y="422494"/>
                      <a:pt x="338722" y="505846"/>
                    </a:cubicBezTo>
                    <a:cubicBezTo>
                      <a:pt x="338815" y="520920"/>
                      <a:pt x="328188" y="533928"/>
                      <a:pt x="313403" y="536854"/>
                    </a:cubicBezTo>
                    <a:cubicBezTo>
                      <a:pt x="211803" y="556524"/>
                      <a:pt x="45829" y="572618"/>
                      <a:pt x="272" y="514868"/>
                    </a:cubicBezTo>
                    <a:cubicBezTo>
                      <a:pt x="-3711" y="332964"/>
                      <a:pt x="36401" y="141955"/>
                      <a:pt x="98946" y="19954"/>
                    </a:cubicBezTo>
                    <a:close/>
                  </a:path>
                </a:pathLst>
              </a:custGeom>
              <a:solidFill>
                <a:schemeClr val="accent1">
                  <a:lumMod val="40000"/>
                  <a:lumOff val="6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8" name="任意多边形: 形状 87"/>
              <p:cNvSpPr/>
              <p:nvPr/>
            </p:nvSpPr>
            <p:spPr>
              <a:xfrm>
                <a:off x="11681640" y="5298840"/>
                <a:ext cx="262080" cy="478440"/>
              </a:xfrm>
              <a:custGeom>
                <a:avLst/>
                <a:gdLst>
                  <a:gd name="textAreaLeft" fmla="*/ 0 w 262080"/>
                  <a:gd name="textAreaRight" fmla="*/ 262440 w 262080"/>
                  <a:gd name="textAreaTop" fmla="*/ 0 h 478440"/>
                  <a:gd name="textAreaBottom" fmla="*/ 478800 h 478440"/>
                  <a:gd name="GluePoint1X" fmla="*/ 0 w 209092"/>
                  <a:gd name="GluePoint1Y" fmla="*/ 380959 h 381620"/>
                  <a:gd name="GluePoint2X" fmla="*/ 171541 w 209092"/>
                  <a:gd name="GluePoint2Y" fmla="*/ 0 h 381620"/>
                  <a:gd name="GluePoint3X" fmla="*/ 189261 w 209092"/>
                  <a:gd name="GluePoint3Y" fmla="*/ 155976 h 381620"/>
                  <a:gd name="GluePoint4X" fmla="*/ 209093 w 209092"/>
                  <a:gd name="GluePoint4Y" fmla="*/ 345968 h 381620"/>
                  <a:gd name="GluePoint5X" fmla="*/ 0 w 209092"/>
                  <a:gd name="GluePoint5Y" fmla="*/ 380959 h 38162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09092" h="381620">
                    <a:moveTo>
                      <a:pt x="0" y="380959"/>
                    </a:moveTo>
                    <a:cubicBezTo>
                      <a:pt x="0" y="380959"/>
                      <a:pt x="190236" y="190439"/>
                      <a:pt x="171541" y="0"/>
                    </a:cubicBezTo>
                    <a:lnTo>
                      <a:pt x="189261" y="155976"/>
                    </a:lnTo>
                    <a:cubicBezTo>
                      <a:pt x="189261" y="155976"/>
                      <a:pt x="203809" y="258958"/>
                      <a:pt x="209093" y="345968"/>
                    </a:cubicBezTo>
                    <a:cubicBezTo>
                      <a:pt x="209093" y="345968"/>
                      <a:pt x="135453" y="387299"/>
                      <a:pt x="0" y="380959"/>
                    </a:cubicBezTo>
                    <a:close/>
                  </a:path>
                </a:pathLst>
              </a:custGeom>
              <a:solidFill>
                <a:srgbClr val="9EA7D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699" name="任意多边形: 形状 88"/>
              <p:cNvSpPr/>
              <p:nvPr/>
            </p:nvSpPr>
            <p:spPr>
              <a:xfrm>
                <a:off x="11516760" y="5202720"/>
                <a:ext cx="50760" cy="92160"/>
              </a:xfrm>
              <a:custGeom>
                <a:avLst/>
                <a:gdLst>
                  <a:gd name="textAreaLeft" fmla="*/ 0 w 50760"/>
                  <a:gd name="textAreaRight" fmla="*/ 51120 w 50760"/>
                  <a:gd name="textAreaTop" fmla="*/ 0 h 92160"/>
                  <a:gd name="textAreaBottom" fmla="*/ 92520 h 92160"/>
                  <a:gd name="GluePoint1X" fmla="*/ 0 w 40640"/>
                  <a:gd name="GluePoint1Y" fmla="*/ 73680 h 73680"/>
                  <a:gd name="GluePoint2X" fmla="*/ 40640 w 40640"/>
                  <a:gd name="GluePoint2Y" fmla="*/ 0 h 73680"/>
                </a:gdLst>
                <a:ahLst/>
                <a:cxnLst>
                  <a:cxn ang="0">
                    <a:pos x="GluePoint1X" y="GluePoint1Y"/>
                  </a:cxn>
                  <a:cxn ang="0">
                    <a:pos x="GluePoint2X" y="GluePoint2Y"/>
                  </a:cxn>
                </a:cxnLst>
                <a:rect l="textAreaLeft" t="textAreaTop" r="textAreaRight" b="textAreaBottom"/>
                <a:pathLst>
                  <a:path w="40640" h="73680">
                    <a:moveTo>
                      <a:pt x="0" y="73680"/>
                    </a:moveTo>
                    <a:cubicBezTo>
                      <a:pt x="0" y="73680"/>
                      <a:pt x="31496" y="14834"/>
                      <a:pt x="40640" y="0"/>
                    </a:cubicBezTo>
                  </a:path>
                </a:pathLst>
              </a:custGeom>
              <a:noFill/>
              <a:ln w="6177" cap="rnd">
                <a:solidFill>
                  <a:srgbClr val="E3BDA8"/>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0" name="任意多边形: 形状 89"/>
              <p:cNvSpPr/>
              <p:nvPr/>
            </p:nvSpPr>
            <p:spPr>
              <a:xfrm>
                <a:off x="11322000" y="5160600"/>
                <a:ext cx="294480" cy="306720"/>
              </a:xfrm>
              <a:custGeom>
                <a:avLst/>
                <a:gdLst>
                  <a:gd name="textAreaLeft" fmla="*/ 0 w 294480"/>
                  <a:gd name="textAreaRight" fmla="*/ 294840 w 294480"/>
                  <a:gd name="textAreaTop" fmla="*/ 0 h 306720"/>
                  <a:gd name="textAreaBottom" fmla="*/ 307080 h 306720"/>
                  <a:gd name="GluePoint1X" fmla="*/ 234855 w 234854"/>
                  <a:gd name="GluePoint1Y" fmla="*/ 187 h 244733"/>
                  <a:gd name="GluePoint2X" fmla="*/ 362 w 234854"/>
                  <a:gd name="GluePoint2Y" fmla="*/ 191195 h 244733"/>
                  <a:gd name="GluePoint3X" fmla="*/ 61322 w 234854"/>
                  <a:gd name="GluePoint3Y" fmla="*/ 243620 h 244733"/>
                  <a:gd name="GluePoint4X" fmla="*/ 189663 w 234854"/>
                  <a:gd name="GluePoint4Y" fmla="*/ 118409 h 244733"/>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34854" h="244733">
                    <a:moveTo>
                      <a:pt x="234855" y="187"/>
                    </a:moveTo>
                    <a:cubicBezTo>
                      <a:pt x="143049" y="-4527"/>
                      <a:pt x="67743" y="80573"/>
                      <a:pt x="362" y="191195"/>
                    </a:cubicBezTo>
                    <a:cubicBezTo>
                      <a:pt x="-5124" y="200176"/>
                      <a:pt x="53438" y="253008"/>
                      <a:pt x="61322" y="243620"/>
                    </a:cubicBezTo>
                    <a:cubicBezTo>
                      <a:pt x="116267" y="176605"/>
                      <a:pt x="189663" y="118409"/>
                      <a:pt x="189663" y="118409"/>
                    </a:cubicBez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1" name="任意多边形: 形状 90"/>
              <p:cNvSpPr/>
              <p:nvPr/>
            </p:nvSpPr>
            <p:spPr>
              <a:xfrm>
                <a:off x="11373840" y="5094360"/>
                <a:ext cx="279000" cy="282960"/>
              </a:xfrm>
              <a:custGeom>
                <a:avLst/>
                <a:gdLst>
                  <a:gd name="textAreaLeft" fmla="*/ 0 w 279000"/>
                  <a:gd name="textAreaRight" fmla="*/ 279360 w 279000"/>
                  <a:gd name="textAreaTop" fmla="*/ 0 h 282960"/>
                  <a:gd name="textAreaBottom" fmla="*/ 283320 h 282960"/>
                  <a:gd name="GluePoint1X" fmla="*/ 222558 w 222558"/>
                  <a:gd name="GluePoint1Y" fmla="*/ 0 h 225676"/>
                  <a:gd name="GluePoint2X" fmla="*/ 76254 w 222558"/>
                  <a:gd name="GluePoint2Y" fmla="*/ 61488 h 225676"/>
                  <a:gd name="GluePoint3X" fmla="*/ 623 w 222558"/>
                  <a:gd name="GluePoint3Y" fmla="*/ 154310 h 225676"/>
                  <a:gd name="GluePoint4X" fmla="*/ 57519 w 222558"/>
                  <a:gd name="GluePoint4Y" fmla="*/ 209052 h 225676"/>
                  <a:gd name="GluePoint5X" fmla="*/ 207481 w 222558"/>
                  <a:gd name="GluePoint5Y" fmla="*/ 98146 h 22567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22558" h="225676">
                    <a:moveTo>
                      <a:pt x="222558" y="0"/>
                    </a:moveTo>
                    <a:cubicBezTo>
                      <a:pt x="124656" y="18207"/>
                      <a:pt x="109213" y="25075"/>
                      <a:pt x="76254" y="61488"/>
                    </a:cubicBezTo>
                    <a:cubicBezTo>
                      <a:pt x="48781" y="91968"/>
                      <a:pt x="27730" y="122977"/>
                      <a:pt x="623" y="154310"/>
                    </a:cubicBezTo>
                    <a:cubicBezTo>
                      <a:pt x="-6448" y="162438"/>
                      <a:pt x="48822" y="200965"/>
                      <a:pt x="57519" y="209052"/>
                    </a:cubicBezTo>
                    <a:cubicBezTo>
                      <a:pt x="134207" y="280578"/>
                      <a:pt x="207481" y="98146"/>
                      <a:pt x="207481" y="98146"/>
                    </a:cubicBezTo>
                    <a:close/>
                  </a:path>
                </a:pathLst>
              </a:custGeom>
              <a:solidFill>
                <a:schemeClr val="accent1">
                  <a:lumMod val="40000"/>
                  <a:lumOff val="6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2" name="任意多边形: 形状 91"/>
              <p:cNvSpPr/>
              <p:nvPr/>
            </p:nvSpPr>
            <p:spPr>
              <a:xfrm>
                <a:off x="11833560" y="5165640"/>
                <a:ext cx="281880" cy="274320"/>
              </a:xfrm>
              <a:custGeom>
                <a:avLst/>
                <a:gdLst>
                  <a:gd name="textAreaLeft" fmla="*/ 0 w 281880"/>
                  <a:gd name="textAreaRight" fmla="*/ 282240 w 281880"/>
                  <a:gd name="textAreaTop" fmla="*/ 0 h 274320"/>
                  <a:gd name="textAreaBottom" fmla="*/ 274680 h 274320"/>
                  <a:gd name="GluePoint1X" fmla="*/ 9338 w 224873"/>
                  <a:gd name="GluePoint1Y" fmla="*/ 4308 h 218829"/>
                  <a:gd name="GluePoint2X" fmla="*/ 165192 w 224873"/>
                  <a:gd name="GluePoint2Y" fmla="*/ 217952 h 218829"/>
                  <a:gd name="GluePoint3X" fmla="*/ 196323 w 224873"/>
                  <a:gd name="GluePoint3Y" fmla="*/ 191983 h 218829"/>
                  <a:gd name="GluePoint4X" fmla="*/ 224771 w 224873"/>
                  <a:gd name="GluePoint4Y" fmla="*/ 198567 h 218829"/>
                  <a:gd name="GluePoint5X" fmla="*/ 30430 w 224873"/>
                  <a:gd name="GluePoint5Y" fmla="*/ 0 h 21882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24873" h="218829">
                    <a:moveTo>
                      <a:pt x="9338" y="4308"/>
                    </a:moveTo>
                    <a:cubicBezTo>
                      <a:pt x="-12364" y="157399"/>
                      <a:pt x="-9275" y="90871"/>
                      <a:pt x="165192" y="217952"/>
                    </a:cubicBezTo>
                    <a:cubicBezTo>
                      <a:pt x="174743" y="224902"/>
                      <a:pt x="183602" y="188163"/>
                      <a:pt x="196323" y="191983"/>
                    </a:cubicBezTo>
                    <a:cubicBezTo>
                      <a:pt x="213188" y="197063"/>
                      <a:pt x="224283" y="203606"/>
                      <a:pt x="224771" y="198567"/>
                    </a:cubicBezTo>
                    <a:cubicBezTo>
                      <a:pt x="230054" y="154594"/>
                      <a:pt x="30430" y="0"/>
                      <a:pt x="30430" y="0"/>
                    </a:cubicBez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3" name="任意多边形: 形状 92"/>
              <p:cNvSpPr/>
              <p:nvPr/>
            </p:nvSpPr>
            <p:spPr>
              <a:xfrm>
                <a:off x="11774520" y="5117400"/>
                <a:ext cx="265320" cy="285120"/>
              </a:xfrm>
              <a:custGeom>
                <a:avLst/>
                <a:gdLst>
                  <a:gd name="textAreaLeft" fmla="*/ 0 w 265320"/>
                  <a:gd name="textAreaRight" fmla="*/ 265680 w 265320"/>
                  <a:gd name="textAreaTop" fmla="*/ 0 h 285120"/>
                  <a:gd name="textAreaBottom" fmla="*/ 285480 h 285120"/>
                  <a:gd name="GluePoint1X" fmla="*/ 65309 w 211727"/>
                  <a:gd name="GluePoint1Y" fmla="*/ 0 h 227462"/>
                  <a:gd name="GluePoint2X" fmla="*/ 114970 w 211727"/>
                  <a:gd name="GluePoint2Y" fmla="*/ 26335 h 227462"/>
                  <a:gd name="GluePoint3X" fmla="*/ 211613 w 211727"/>
                  <a:gd name="GluePoint3Y" fmla="*/ 126675 h 227462"/>
                  <a:gd name="GluePoint4X" fmla="*/ 149555 w 211727"/>
                  <a:gd name="GluePoint4Y" fmla="*/ 227462 h 227462"/>
                  <a:gd name="GluePoint5X" fmla="*/ 0 w 211727"/>
                  <a:gd name="GluePoint5Y" fmla="*/ 126228 h 2274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1727" h="227462">
                    <a:moveTo>
                      <a:pt x="65309" y="0"/>
                    </a:moveTo>
                    <a:cubicBezTo>
                      <a:pt x="83174" y="6043"/>
                      <a:pt x="99942" y="14939"/>
                      <a:pt x="114970" y="26335"/>
                    </a:cubicBezTo>
                    <a:cubicBezTo>
                      <a:pt x="129357" y="37226"/>
                      <a:pt x="211084" y="114442"/>
                      <a:pt x="211613" y="126675"/>
                    </a:cubicBezTo>
                    <a:cubicBezTo>
                      <a:pt x="214823" y="205638"/>
                      <a:pt x="149555" y="227462"/>
                      <a:pt x="149555" y="227462"/>
                    </a:cubicBezTo>
                    <a:lnTo>
                      <a:pt x="0" y="126228"/>
                    </a:lnTo>
                    <a:close/>
                  </a:path>
                </a:pathLst>
              </a:custGeom>
              <a:solidFill>
                <a:schemeClr val="accent1">
                  <a:lumMod val="40000"/>
                  <a:lumOff val="6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4" name="任意多边形: 形状 93"/>
              <p:cNvSpPr/>
              <p:nvPr/>
            </p:nvSpPr>
            <p:spPr>
              <a:xfrm>
                <a:off x="11874600" y="5387760"/>
                <a:ext cx="249840" cy="223200"/>
              </a:xfrm>
              <a:custGeom>
                <a:avLst/>
                <a:gdLst>
                  <a:gd name="textAreaLeft" fmla="*/ 0 w 249840"/>
                  <a:gd name="textAreaRight" fmla="*/ 250200 w 249840"/>
                  <a:gd name="textAreaTop" fmla="*/ 0 h 223200"/>
                  <a:gd name="textAreaBottom" fmla="*/ 223560 h 223200"/>
                  <a:gd name="GluePoint1X" fmla="*/ 0 w 199339"/>
                  <a:gd name="GluePoint1Y" fmla="*/ 166116 h 178023"/>
                  <a:gd name="GluePoint2X" fmla="*/ 125659 w 199339"/>
                  <a:gd name="GluePoint2Y" fmla="*/ 24852 h 178023"/>
                  <a:gd name="GluePoint3X" fmla="*/ 176906 w 199339"/>
                  <a:gd name="GluePoint3Y" fmla="*/ 468 h 178023"/>
                  <a:gd name="GluePoint4X" fmla="*/ 180970 w 199339"/>
                  <a:gd name="GluePoint4Y" fmla="*/ 75977 h 178023"/>
                  <a:gd name="GluePoint5X" fmla="*/ 32390 w 199339"/>
                  <a:gd name="GluePoint5Y" fmla="*/ 178024 h 178023"/>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99339" h="178023">
                    <a:moveTo>
                      <a:pt x="0" y="166116"/>
                    </a:moveTo>
                    <a:cubicBezTo>
                      <a:pt x="0" y="154209"/>
                      <a:pt x="76200" y="50414"/>
                      <a:pt x="125659" y="24852"/>
                    </a:cubicBezTo>
                    <a:cubicBezTo>
                      <a:pt x="149474" y="12660"/>
                      <a:pt x="164267" y="-2905"/>
                      <a:pt x="176906" y="468"/>
                    </a:cubicBezTo>
                    <a:cubicBezTo>
                      <a:pt x="203606" y="7620"/>
                      <a:pt x="208320" y="53828"/>
                      <a:pt x="180970" y="75977"/>
                    </a:cubicBezTo>
                    <a:cubicBezTo>
                      <a:pt x="164307" y="89469"/>
                      <a:pt x="32390" y="178024"/>
                      <a:pt x="32390" y="178024"/>
                    </a:cubicBez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5" name="任意多边形: 形状 94"/>
              <p:cNvSpPr/>
              <p:nvPr/>
            </p:nvSpPr>
            <p:spPr>
              <a:xfrm>
                <a:off x="11546280" y="5227920"/>
                <a:ext cx="11160" cy="66960"/>
              </a:xfrm>
              <a:custGeom>
                <a:avLst/>
                <a:gdLst>
                  <a:gd name="textAreaLeft" fmla="*/ 0 w 11160"/>
                  <a:gd name="textAreaRight" fmla="*/ 11520 w 11160"/>
                  <a:gd name="textAreaTop" fmla="*/ 0 h 66960"/>
                  <a:gd name="textAreaBottom" fmla="*/ 67320 h 66960"/>
                  <a:gd name="GluePoint1X" fmla="*/ 0 w 9144"/>
                  <a:gd name="GluePoint1Y" fmla="*/ 53604 h 53604"/>
                  <a:gd name="GluePoint2X" fmla="*/ 9144 w 9144"/>
                  <a:gd name="GluePoint2Y" fmla="*/ 0 h 53604"/>
                </a:gdLst>
                <a:ahLst/>
                <a:cxnLst>
                  <a:cxn ang="0">
                    <a:pos x="GluePoint1X" y="GluePoint1Y"/>
                  </a:cxn>
                  <a:cxn ang="0">
                    <a:pos x="GluePoint2X" y="GluePoint2Y"/>
                  </a:cxn>
                </a:cxnLst>
                <a:rect l="textAreaLeft" t="textAreaTop" r="textAreaRight" b="textAreaBottom"/>
                <a:pathLst>
                  <a:path w="9144" h="53604">
                    <a:moveTo>
                      <a:pt x="0" y="53604"/>
                    </a:moveTo>
                    <a:lnTo>
                      <a:pt x="9144" y="0"/>
                    </a:lnTo>
                  </a:path>
                </a:pathLst>
              </a:custGeom>
              <a:noFill/>
              <a:ln w="4674" cap="rnd">
                <a:solidFill>
                  <a:srgbClr val="455C8A"/>
                </a:solidFill>
                <a:round/>
              </a:ln>
            </p:spPr>
            <p:style>
              <a:lnRef idx="0">
                <a:srgbClr val="FFFFFF"/>
              </a:lnRef>
              <a:fillRef idx="0">
                <a:srgbClr val="FFFFFF"/>
              </a:fillRef>
              <a:effectRef idx="0">
                <a:srgbClr val="FFFFFF"/>
              </a:effectRef>
              <a:fontRef idx="minor"/>
            </p:style>
            <p:txBody>
              <a:bodyPr lIns="90000" tIns="22320" rIns="90000" bIns="223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6" name="任意多边形: 形状 95"/>
              <p:cNvSpPr/>
              <p:nvPr/>
            </p:nvSpPr>
            <p:spPr>
              <a:xfrm>
                <a:off x="11836080" y="5239080"/>
                <a:ext cx="32040" cy="74520"/>
              </a:xfrm>
              <a:custGeom>
                <a:avLst/>
                <a:gdLst>
                  <a:gd name="textAreaLeft" fmla="*/ 0 w 32040"/>
                  <a:gd name="textAreaRight" fmla="*/ 32400 w 32040"/>
                  <a:gd name="textAreaTop" fmla="*/ 0 h 74520"/>
                  <a:gd name="textAreaBottom" fmla="*/ 74880 h 74520"/>
                  <a:gd name="GluePoint1X" fmla="*/ 0 w 25928"/>
                  <a:gd name="GluePoint1Y" fmla="*/ 0 h 59781"/>
                  <a:gd name="GluePoint2X" fmla="*/ 25928 w 25928"/>
                  <a:gd name="GluePoint2Y" fmla="*/ 59781 h 59781"/>
                </a:gdLst>
                <a:ahLst/>
                <a:cxnLst>
                  <a:cxn ang="0">
                    <a:pos x="GluePoint1X" y="GluePoint1Y"/>
                  </a:cxn>
                  <a:cxn ang="0">
                    <a:pos x="GluePoint2X" y="GluePoint2Y"/>
                  </a:cxn>
                </a:cxnLst>
                <a:rect l="textAreaLeft" t="textAreaTop" r="textAreaRight" b="textAreaBottom"/>
                <a:pathLst>
                  <a:path w="25928" h="59781">
                    <a:moveTo>
                      <a:pt x="0" y="0"/>
                    </a:moveTo>
                    <a:lnTo>
                      <a:pt x="25928" y="59781"/>
                    </a:lnTo>
                  </a:path>
                </a:pathLst>
              </a:custGeom>
              <a:noFill/>
              <a:ln w="4674" cap="rnd">
                <a:solidFill>
                  <a:srgbClr val="455C8A"/>
                </a:solidFill>
                <a:round/>
              </a:ln>
            </p:spPr>
            <p:style>
              <a:lnRef idx="0">
                <a:srgbClr val="FFFFFF"/>
              </a:lnRef>
              <a:fillRef idx="0">
                <a:srgbClr val="FFFFFF"/>
              </a:fillRef>
              <a:effectRef idx="0">
                <a:srgbClr val="FFFFFF"/>
              </a:effectRef>
              <a:fontRef idx="minor"/>
            </p:style>
            <p:txBody>
              <a:bodyPr lIns="90000" tIns="29880" rIns="90000" bIns="298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7" name="任意多边形: 形状 96"/>
              <p:cNvSpPr/>
              <p:nvPr/>
            </p:nvSpPr>
            <p:spPr>
              <a:xfrm>
                <a:off x="11872440" y="5590080"/>
                <a:ext cx="62640" cy="103320"/>
              </a:xfrm>
              <a:custGeom>
                <a:avLst/>
                <a:gdLst>
                  <a:gd name="textAreaLeft" fmla="*/ 0 w 62640"/>
                  <a:gd name="textAreaRight" fmla="*/ 63000 w 62640"/>
                  <a:gd name="textAreaTop" fmla="*/ 0 h 103320"/>
                  <a:gd name="textAreaBottom" fmla="*/ 103680 h 103320"/>
                  <a:gd name="GluePoint1X" fmla="*/ 23631 w 50300"/>
                  <a:gd name="GluePoint1Y" fmla="*/ 0 h 82488"/>
                  <a:gd name="GluePoint2X" fmla="*/ 44195 w 50300"/>
                  <a:gd name="GluePoint2Y" fmla="*/ 25359 h 82488"/>
                  <a:gd name="GluePoint3X" fmla="*/ 50291 w 50300"/>
                  <a:gd name="GluePoint3Y" fmla="*/ 43322 h 82488"/>
                  <a:gd name="GluePoint4X" fmla="*/ 49478 w 50300"/>
                  <a:gd name="GluePoint4Y" fmla="*/ 69698 h 82488"/>
                  <a:gd name="GluePoint5X" fmla="*/ 35941 w 50300"/>
                  <a:gd name="GluePoint5Y" fmla="*/ 82483 h 82488"/>
                  <a:gd name="GluePoint6X" fmla="*/ 31271 w 50300"/>
                  <a:gd name="GluePoint6Y" fmla="*/ 81483 h 82488"/>
                  <a:gd name="GluePoint7X" fmla="*/ 31271 w 50300"/>
                  <a:gd name="GluePoint7Y" fmla="*/ 81483 h 82488"/>
                  <a:gd name="GluePoint8X" fmla="*/ 7253 w 50300"/>
                  <a:gd name="GluePoint8Y" fmla="*/ 48159 h 82488"/>
                  <a:gd name="GluePoint9X" fmla="*/ 182 w 50300"/>
                  <a:gd name="GluePoint9Y" fmla="*/ 21051 h 82488"/>
                  <a:gd name="GluePoint10X" fmla="*/ 1482 w 50300"/>
                  <a:gd name="GluePoint10Y" fmla="*/ 4267 h 8248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50300" h="82488">
                    <a:moveTo>
                      <a:pt x="23631" y="0"/>
                    </a:moveTo>
                    <a:lnTo>
                      <a:pt x="44195" y="25359"/>
                    </a:lnTo>
                    <a:cubicBezTo>
                      <a:pt x="48304" y="30427"/>
                      <a:pt x="50466" y="36799"/>
                      <a:pt x="50291" y="43322"/>
                    </a:cubicBezTo>
                    <a:lnTo>
                      <a:pt x="49478" y="69698"/>
                    </a:lnTo>
                    <a:cubicBezTo>
                      <a:pt x="49271" y="76968"/>
                      <a:pt x="43207" y="82690"/>
                      <a:pt x="35941" y="82483"/>
                    </a:cubicBezTo>
                    <a:cubicBezTo>
                      <a:pt x="34336" y="82438"/>
                      <a:pt x="32755" y="82097"/>
                      <a:pt x="31271" y="81483"/>
                    </a:cubicBezTo>
                    <a:lnTo>
                      <a:pt x="31271" y="81483"/>
                    </a:lnTo>
                    <a:lnTo>
                      <a:pt x="7253" y="48159"/>
                    </a:lnTo>
                    <a:cubicBezTo>
                      <a:pt x="1779" y="40238"/>
                      <a:pt x="-725" y="30639"/>
                      <a:pt x="182" y="21051"/>
                    </a:cubicBezTo>
                    <a:lnTo>
                      <a:pt x="1482" y="4267"/>
                    </a:ln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8" name="任意多边形: 形状 97"/>
              <p:cNvSpPr/>
              <p:nvPr/>
            </p:nvSpPr>
            <p:spPr>
              <a:xfrm>
                <a:off x="11640240" y="4932720"/>
                <a:ext cx="62640" cy="76680"/>
              </a:xfrm>
              <a:custGeom>
                <a:avLst/>
                <a:gdLst>
                  <a:gd name="textAreaLeft" fmla="*/ 0 w 62640"/>
                  <a:gd name="textAreaRight" fmla="*/ 63000 w 62640"/>
                  <a:gd name="textAreaTop" fmla="*/ 0 h 76680"/>
                  <a:gd name="textAreaBottom" fmla="*/ 77040 h 76680"/>
                  <a:gd name="GluePoint1X" fmla="*/ 8445 w 50345"/>
                  <a:gd name="GluePoint1Y" fmla="*/ 61416 h 61415"/>
                  <a:gd name="GluePoint2X" fmla="*/ 16573 w 50345"/>
                  <a:gd name="GluePoint2Y" fmla="*/ 6592 h 61415"/>
                  <a:gd name="GluePoint3X" fmla="*/ 50182 w 50345"/>
                  <a:gd name="GluePoint3Y" fmla="*/ 47232 h 61415"/>
                  <a:gd name="GluePoint4X" fmla="*/ 8445 w 50345"/>
                  <a:gd name="GluePoint4Y" fmla="*/ 61416 h 61415"/>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0345" h="61415">
                    <a:moveTo>
                      <a:pt x="8445" y="61416"/>
                    </a:moveTo>
                    <a:cubicBezTo>
                      <a:pt x="8445" y="61416"/>
                      <a:pt x="-15167" y="34065"/>
                      <a:pt x="16573" y="6592"/>
                    </a:cubicBezTo>
                    <a:cubicBezTo>
                      <a:pt x="48313" y="-20880"/>
                      <a:pt x="51198" y="46338"/>
                      <a:pt x="50182" y="47232"/>
                    </a:cubicBezTo>
                    <a:cubicBezTo>
                      <a:pt x="49166" y="48127"/>
                      <a:pt x="8445" y="61416"/>
                      <a:pt x="8445" y="61416"/>
                    </a:cubicBezTo>
                    <a:close/>
                  </a:path>
                </a:pathLst>
              </a:custGeom>
              <a:solidFill>
                <a:srgbClr val="572A22"/>
              </a:solidFill>
              <a:ln w="4064">
                <a:noFill/>
              </a:ln>
            </p:spPr>
            <p:style>
              <a:lnRef idx="0">
                <a:srgbClr val="FFFFFF"/>
              </a:lnRef>
              <a:fillRef idx="0">
                <a:srgbClr val="FFFFFF"/>
              </a:fillRef>
              <a:effectRef idx="0">
                <a:srgbClr val="FFFFFF"/>
              </a:effectRef>
              <a:fontRef idx="minor"/>
            </p:style>
            <p:txBody>
              <a:bodyPr lIns="90000" tIns="32040" rIns="90000" bIns="320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09" name="任意多边形: 形状 98"/>
              <p:cNvSpPr/>
              <p:nvPr/>
            </p:nvSpPr>
            <p:spPr>
              <a:xfrm>
                <a:off x="11699280" y="4967640"/>
                <a:ext cx="68760" cy="93600"/>
              </a:xfrm>
              <a:custGeom>
                <a:avLst/>
                <a:gdLst>
                  <a:gd name="textAreaLeft" fmla="*/ 0 w 68760"/>
                  <a:gd name="textAreaRight" fmla="*/ 69120 w 68760"/>
                  <a:gd name="textAreaTop" fmla="*/ 0 h 93600"/>
                  <a:gd name="textAreaBottom" fmla="*/ 93960 h 93600"/>
                  <a:gd name="GluePoint1X" fmla="*/ 55082 w 55082"/>
                  <a:gd name="GluePoint1Y" fmla="*/ 40721 h 74900"/>
                  <a:gd name="GluePoint2X" fmla="*/ 23708 w 55082"/>
                  <a:gd name="GluePoint2Y" fmla="*/ 74899 h 74900"/>
                  <a:gd name="GluePoint3X" fmla="*/ 55 w 55082"/>
                  <a:gd name="GluePoint3Y" fmla="*/ 0 h 74900"/>
                </a:gdLst>
                <a:ahLst/>
                <a:cxnLst>
                  <a:cxn ang="0">
                    <a:pos x="GluePoint1X" y="GluePoint1Y"/>
                  </a:cxn>
                  <a:cxn ang="0">
                    <a:pos x="GluePoint2X" y="GluePoint2Y"/>
                  </a:cxn>
                  <a:cxn ang="0">
                    <a:pos x="GluePoint3X" y="GluePoint3Y"/>
                  </a:cxn>
                </a:cxnLst>
                <a:rect l="textAreaLeft" t="textAreaTop" r="textAreaRight" b="textAreaBottom"/>
                <a:pathLst>
                  <a:path w="55082" h="74900">
                    <a:moveTo>
                      <a:pt x="55082" y="40721"/>
                    </a:moveTo>
                    <a:cubicBezTo>
                      <a:pt x="55082" y="40721"/>
                      <a:pt x="49718" y="75062"/>
                      <a:pt x="23708" y="74899"/>
                    </a:cubicBezTo>
                    <a:cubicBezTo>
                      <a:pt x="-2302" y="74737"/>
                      <a:pt x="55" y="0"/>
                      <a:pt x="55" y="0"/>
                    </a:cubicBezTo>
                    <a:close/>
                  </a:path>
                </a:pathLst>
              </a:custGeom>
              <a:solidFill>
                <a:srgbClr val="572A2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10" name="任意多边形: 形状 99"/>
              <p:cNvSpPr/>
              <p:nvPr/>
            </p:nvSpPr>
            <p:spPr>
              <a:xfrm>
                <a:off x="11661840" y="4992840"/>
                <a:ext cx="92880" cy="151560"/>
              </a:xfrm>
              <a:custGeom>
                <a:avLst/>
                <a:gdLst>
                  <a:gd name="textAreaLeft" fmla="*/ 0 w 92880"/>
                  <a:gd name="textAreaRight" fmla="*/ 93240 w 92880"/>
                  <a:gd name="textAreaTop" fmla="*/ 0 h 151560"/>
                  <a:gd name="textAreaBottom" fmla="*/ 151920 h 151560"/>
                  <a:gd name="GluePoint1X" fmla="*/ 0 w 74373"/>
                  <a:gd name="GluePoint1Y" fmla="*/ 37307 h 121141"/>
                  <a:gd name="GluePoint2X" fmla="*/ 15037 w 74373"/>
                  <a:gd name="GluePoint2Y" fmla="*/ 104160 h 121141"/>
                  <a:gd name="GluePoint3X" fmla="*/ 32187 w 74373"/>
                  <a:gd name="GluePoint3Y" fmla="*/ 120416 h 121141"/>
                  <a:gd name="GluePoint4X" fmla="*/ 57424 w 74373"/>
                  <a:gd name="GluePoint4Y" fmla="*/ 113995 h 121141"/>
                  <a:gd name="GluePoint5X" fmla="*/ 63886 w 74373"/>
                  <a:gd name="GluePoint5Y" fmla="*/ 108265 h 121141"/>
                  <a:gd name="GluePoint6X" fmla="*/ 72990 w 74373"/>
                  <a:gd name="GluePoint6Y" fmla="*/ 77216 h 121141"/>
                  <a:gd name="GluePoint7X" fmla="*/ 45761 w 74373"/>
                  <a:gd name="GluePoint7Y" fmla="*/ 0 h 121141"/>
                  <a:gd name="GluePoint8X" fmla="*/ 0 w 74373"/>
                  <a:gd name="GluePoint8Y" fmla="*/ 37307 h 1211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4373" h="121141">
                    <a:moveTo>
                      <a:pt x="0" y="37307"/>
                    </a:moveTo>
                    <a:cubicBezTo>
                      <a:pt x="0" y="37307"/>
                      <a:pt x="8128" y="73883"/>
                      <a:pt x="15037" y="104160"/>
                    </a:cubicBezTo>
                    <a:cubicBezTo>
                      <a:pt x="17154" y="112427"/>
                      <a:pt x="23819" y="118746"/>
                      <a:pt x="32187" y="120416"/>
                    </a:cubicBezTo>
                    <a:cubicBezTo>
                      <a:pt x="41144" y="122477"/>
                      <a:pt x="50544" y="120087"/>
                      <a:pt x="57424" y="113995"/>
                    </a:cubicBezTo>
                    <a:lnTo>
                      <a:pt x="63886" y="108265"/>
                    </a:lnTo>
                    <a:cubicBezTo>
                      <a:pt x="72994" y="100759"/>
                      <a:pt x="76602" y="88453"/>
                      <a:pt x="72990" y="77216"/>
                    </a:cubicBezTo>
                    <a:cubicBezTo>
                      <a:pt x="63317" y="49784"/>
                      <a:pt x="45761" y="0"/>
                      <a:pt x="45761" y="0"/>
                    </a:cubicBezTo>
                    <a:lnTo>
                      <a:pt x="0" y="37307"/>
                    </a:ln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11" name="任意多边形: 形状 100"/>
              <p:cNvSpPr/>
              <p:nvPr/>
            </p:nvSpPr>
            <p:spPr>
              <a:xfrm>
                <a:off x="11665440" y="5065560"/>
                <a:ext cx="32400" cy="28800"/>
              </a:xfrm>
              <a:custGeom>
                <a:avLst/>
                <a:gdLst>
                  <a:gd name="textAreaLeft" fmla="*/ 0 w 32400"/>
                  <a:gd name="textAreaRight" fmla="*/ 32760 w 32400"/>
                  <a:gd name="textAreaTop" fmla="*/ 0 h 28800"/>
                  <a:gd name="textAreaBottom" fmla="*/ 29160 h 28800"/>
                  <a:gd name="GluePoint1X" fmla="*/ 0 w 26090"/>
                  <a:gd name="GluePoint1Y" fmla="*/ 3007 h 23124"/>
                  <a:gd name="GluePoint2X" fmla="*/ 7071 w 26090"/>
                  <a:gd name="GluePoint2Y" fmla="*/ 23124 h 23124"/>
                  <a:gd name="GluePoint3X" fmla="*/ 26091 w 26090"/>
                  <a:gd name="GluePoint3Y" fmla="*/ 0 h 23124"/>
                  <a:gd name="GluePoint4X" fmla="*/ 0 w 26090"/>
                  <a:gd name="GluePoint4Y" fmla="*/ 3007 h 23124"/>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6090" h="23124">
                    <a:moveTo>
                      <a:pt x="0" y="3007"/>
                    </a:moveTo>
                    <a:lnTo>
                      <a:pt x="7071" y="23124"/>
                    </a:lnTo>
                    <a:lnTo>
                      <a:pt x="26091" y="0"/>
                    </a:lnTo>
                    <a:lnTo>
                      <a:pt x="0" y="3007"/>
                    </a:lnTo>
                    <a:close/>
                  </a:path>
                </a:pathLst>
              </a:custGeom>
              <a:solidFill>
                <a:srgbClr val="633C1D"/>
              </a:solidFill>
              <a:ln w="4064">
                <a:noFill/>
              </a:ln>
            </p:spPr>
            <p:style>
              <a:lnRef idx="0">
                <a:srgbClr val="FFFFFF"/>
              </a:lnRef>
              <a:fillRef idx="0">
                <a:srgbClr val="FFFFFF"/>
              </a:fillRef>
              <a:effectRef idx="0">
                <a:srgbClr val="FFFFFF"/>
              </a:effectRef>
              <a:fontRef idx="minor"/>
            </p:style>
            <p:txBody>
              <a:bodyPr lIns="90000" tIns="-15840" rIns="90000" bIns="-158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12" name="任意多边形: 形状 101"/>
              <p:cNvSpPr/>
              <p:nvPr/>
            </p:nvSpPr>
            <p:spPr>
              <a:xfrm>
                <a:off x="11642400" y="4945680"/>
                <a:ext cx="105840" cy="124200"/>
              </a:xfrm>
              <a:custGeom>
                <a:avLst/>
                <a:gdLst>
                  <a:gd name="textAreaLeft" fmla="*/ 0 w 105840"/>
                  <a:gd name="textAreaRight" fmla="*/ 106200 w 105840"/>
                  <a:gd name="textAreaTop" fmla="*/ 0 h 124200"/>
                  <a:gd name="textAreaBottom" fmla="*/ 124560 h 124200"/>
                  <a:gd name="GluePoint1X" fmla="*/ 84132 w 84602"/>
                  <a:gd name="GluePoint1Y" fmla="*/ 32253 h 99160"/>
                  <a:gd name="GluePoint2X" fmla="*/ 69136 w 84602"/>
                  <a:gd name="GluePoint2Y" fmla="*/ 8560 h 99160"/>
                  <a:gd name="GluePoint3X" fmla="*/ 32194 w 84602"/>
                  <a:gd name="GluePoint3Y" fmla="*/ 432 h 99160"/>
                  <a:gd name="GluePoint4X" fmla="*/ 8785 w 84602"/>
                  <a:gd name="GluePoint4Y" fmla="*/ 15631 h 99160"/>
                  <a:gd name="GluePoint5X" fmla="*/ 7 w 84602"/>
                  <a:gd name="GluePoint5Y" fmla="*/ 73584 h 99160"/>
                  <a:gd name="GluePoint6X" fmla="*/ 16507 w 84602"/>
                  <a:gd name="GluePoint6Y" fmla="*/ 98456 h 99160"/>
                  <a:gd name="GluePoint7X" fmla="*/ 71858 w 84602"/>
                  <a:gd name="GluePoint7Y" fmla="*/ 77770 h 99160"/>
                  <a:gd name="GluePoint8X" fmla="*/ 84050 w 84602"/>
                  <a:gd name="GluePoint8Y" fmla="*/ 32294 h 9916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84602" h="99160">
                    <a:moveTo>
                      <a:pt x="84132" y="32253"/>
                    </a:moveTo>
                    <a:cubicBezTo>
                      <a:pt x="86485" y="21577"/>
                      <a:pt x="79792" y="11003"/>
                      <a:pt x="69136" y="8560"/>
                    </a:cubicBezTo>
                    <a:lnTo>
                      <a:pt x="32194" y="432"/>
                    </a:lnTo>
                    <a:cubicBezTo>
                      <a:pt x="21587" y="-1884"/>
                      <a:pt x="12727" y="5390"/>
                      <a:pt x="8785" y="15631"/>
                    </a:cubicBezTo>
                    <a:cubicBezTo>
                      <a:pt x="4112" y="27823"/>
                      <a:pt x="414" y="54117"/>
                      <a:pt x="7" y="73584"/>
                    </a:cubicBezTo>
                    <a:cubicBezTo>
                      <a:pt x="-237" y="84557"/>
                      <a:pt x="5900" y="96099"/>
                      <a:pt x="16507" y="98456"/>
                    </a:cubicBezTo>
                    <a:cubicBezTo>
                      <a:pt x="27846" y="100935"/>
                      <a:pt x="64137" y="97521"/>
                      <a:pt x="71858" y="77770"/>
                    </a:cubicBezTo>
                    <a:cubicBezTo>
                      <a:pt x="77166" y="62973"/>
                      <a:pt x="81246" y="47761"/>
                      <a:pt x="84050" y="32294"/>
                    </a:cubicBez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13" name="任意多边形: 形状 102"/>
              <p:cNvSpPr/>
              <p:nvPr/>
            </p:nvSpPr>
            <p:spPr>
              <a:xfrm>
                <a:off x="11657880" y="4923720"/>
                <a:ext cx="119520" cy="103320"/>
              </a:xfrm>
              <a:custGeom>
                <a:avLst/>
                <a:gdLst>
                  <a:gd name="textAreaLeft" fmla="*/ 0 w 119520"/>
                  <a:gd name="textAreaRight" fmla="*/ 119880 w 119520"/>
                  <a:gd name="textAreaTop" fmla="*/ 0 h 103320"/>
                  <a:gd name="textAreaBottom" fmla="*/ 103680 h 103320"/>
                  <a:gd name="GluePoint1X" fmla="*/ 93344 w 95493"/>
                  <a:gd name="GluePoint1Y" fmla="*/ 82616 h 82616"/>
                  <a:gd name="GluePoint2X" fmla="*/ 86111 w 95493"/>
                  <a:gd name="GluePoint2Y" fmla="*/ 24217 h 82616"/>
                  <a:gd name="GluePoint3X" fmla="*/ 2839 w 95493"/>
                  <a:gd name="GluePoint3Y" fmla="*/ 13772 h 82616"/>
                  <a:gd name="GluePoint4X" fmla="*/ 41366 w 95493"/>
                  <a:gd name="GluePoint4Y" fmla="*/ 34377 h 82616"/>
                  <a:gd name="GluePoint5X" fmla="*/ 45430 w 95493"/>
                  <a:gd name="GluePoint5Y" fmla="*/ 73635 h 82616"/>
                  <a:gd name="GluePoint6X" fmla="*/ 93507 w 95493"/>
                  <a:gd name="GluePoint6Y" fmla="*/ 82616 h 8261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95493" h="82616">
                    <a:moveTo>
                      <a:pt x="93344" y="82616"/>
                    </a:moveTo>
                    <a:cubicBezTo>
                      <a:pt x="93344" y="82616"/>
                      <a:pt x="101472" y="40960"/>
                      <a:pt x="86111" y="24217"/>
                    </a:cubicBezTo>
                    <a:cubicBezTo>
                      <a:pt x="65384" y="1743"/>
                      <a:pt x="36571" y="-11587"/>
                      <a:pt x="2839" y="13772"/>
                    </a:cubicBezTo>
                    <a:cubicBezTo>
                      <a:pt x="2839" y="13772"/>
                      <a:pt x="-15571" y="23566"/>
                      <a:pt x="41366" y="34377"/>
                    </a:cubicBezTo>
                    <a:cubicBezTo>
                      <a:pt x="48600" y="35758"/>
                      <a:pt x="36164" y="70058"/>
                      <a:pt x="45430" y="73635"/>
                    </a:cubicBezTo>
                    <a:cubicBezTo>
                      <a:pt x="60849" y="79263"/>
                      <a:pt x="77097" y="82299"/>
                      <a:pt x="93507" y="82616"/>
                    </a:cubicBezTo>
                    <a:close/>
                  </a:path>
                </a:pathLst>
              </a:custGeom>
              <a:solidFill>
                <a:srgbClr val="572A2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14" name="任意多边形: 形状 103"/>
              <p:cNvSpPr/>
              <p:nvPr/>
            </p:nvSpPr>
            <p:spPr>
              <a:xfrm>
                <a:off x="11719080" y="5014440"/>
                <a:ext cx="35280" cy="38880"/>
              </a:xfrm>
              <a:custGeom>
                <a:avLst/>
                <a:gdLst>
                  <a:gd name="textAreaLeft" fmla="*/ 0 w 35280"/>
                  <a:gd name="textAreaRight" fmla="*/ 35640 w 35280"/>
                  <a:gd name="textAreaTop" fmla="*/ 0 h 38880"/>
                  <a:gd name="textAreaBottom" fmla="*/ 39240 h 38880"/>
                  <a:gd name="GluePoint1X" fmla="*/ 25540 w 28442"/>
                  <a:gd name="GluePoint1Y" fmla="*/ 22830 h 31192"/>
                  <a:gd name="GluePoint2X" fmla="*/ 5585 w 28442"/>
                  <a:gd name="GluePoint2Y" fmla="*/ 29414 h 31192"/>
                  <a:gd name="GluePoint3X" fmla="*/ 2903 w 28442"/>
                  <a:gd name="GluePoint3Y" fmla="*/ 8362 h 31192"/>
                  <a:gd name="GluePoint4X" fmla="*/ 22857 w 28442"/>
                  <a:gd name="GluePoint4Y" fmla="*/ 1778 h 31192"/>
                  <a:gd name="GluePoint5X" fmla="*/ 25540 w 28442"/>
                  <a:gd name="GluePoint5Y" fmla="*/ 22830 h 3119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8442" h="31192">
                    <a:moveTo>
                      <a:pt x="25540" y="22830"/>
                    </a:moveTo>
                    <a:cubicBezTo>
                      <a:pt x="20744" y="30470"/>
                      <a:pt x="11803" y="33396"/>
                      <a:pt x="5585" y="29414"/>
                    </a:cubicBezTo>
                    <a:cubicBezTo>
                      <a:pt x="-633" y="25431"/>
                      <a:pt x="-1852" y="16003"/>
                      <a:pt x="2903" y="8362"/>
                    </a:cubicBezTo>
                    <a:cubicBezTo>
                      <a:pt x="7658" y="722"/>
                      <a:pt x="16639" y="-2204"/>
                      <a:pt x="22857" y="1778"/>
                    </a:cubicBezTo>
                    <a:cubicBezTo>
                      <a:pt x="29075" y="5761"/>
                      <a:pt x="30294" y="15190"/>
                      <a:pt x="25540" y="22830"/>
                    </a:cubicBezTo>
                    <a:close/>
                  </a:path>
                </a:pathLst>
              </a:custGeom>
              <a:solidFill>
                <a:srgbClr val="C95836"/>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15" name="任意多边形: 形状 104"/>
              <p:cNvSpPr/>
              <p:nvPr/>
            </p:nvSpPr>
            <p:spPr>
              <a:xfrm>
                <a:off x="11653200" y="5026680"/>
                <a:ext cx="20160" cy="15840"/>
              </a:xfrm>
              <a:custGeom>
                <a:avLst/>
                <a:gdLst>
                  <a:gd name="textAreaLeft" fmla="*/ 0 w 20160"/>
                  <a:gd name="textAreaRight" fmla="*/ 20520 w 20160"/>
                  <a:gd name="textAreaTop" fmla="*/ 0 h 15840"/>
                  <a:gd name="textAreaBottom" fmla="*/ 16200 h 15840"/>
                  <a:gd name="GluePoint1X" fmla="*/ 344 w 16233"/>
                  <a:gd name="GluePoint1Y" fmla="*/ 0 h 12919"/>
                  <a:gd name="GluePoint2X" fmla="*/ 16234 w 16233"/>
                  <a:gd name="GluePoint2Y" fmla="*/ 4592 h 12919"/>
                  <a:gd name="GluePoint3X" fmla="*/ 5424 w 16233"/>
                  <a:gd name="GluePoint3Y" fmla="*/ 12354 h 12919"/>
                  <a:gd name="GluePoint4X" fmla="*/ 344 w 16233"/>
                  <a:gd name="GluePoint4Y" fmla="*/ 0 h 1291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6233" h="12919">
                    <a:moveTo>
                      <a:pt x="344" y="0"/>
                    </a:moveTo>
                    <a:lnTo>
                      <a:pt x="16234" y="4592"/>
                    </a:lnTo>
                    <a:cubicBezTo>
                      <a:pt x="16234" y="4592"/>
                      <a:pt x="12820" y="15484"/>
                      <a:pt x="5424" y="12354"/>
                    </a:cubicBezTo>
                    <a:cubicBezTo>
                      <a:pt x="-1973" y="9225"/>
                      <a:pt x="344" y="0"/>
                      <a:pt x="344" y="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28800" rIns="90000" bIns="-288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grpSp>
        <p:sp>
          <p:nvSpPr>
            <p:cNvPr id="716" name="等腰三角形 15"/>
            <p:cNvSpPr/>
            <p:nvPr/>
          </p:nvSpPr>
          <p:spPr>
            <a:xfrm>
              <a:off x="9165600" y="5674680"/>
              <a:ext cx="127440" cy="161280"/>
            </a:xfrm>
            <a:custGeom>
              <a:avLst/>
              <a:gdLst>
                <a:gd name="textAreaLeft" fmla="*/ 0 w 127440"/>
                <a:gd name="textAreaRight" fmla="*/ 127800 w 127440"/>
                <a:gd name="textAreaTop" fmla="*/ 0 h 161280"/>
                <a:gd name="textAreaBottom" fmla="*/ 161640 h 161280"/>
                <a:gd name="GluePoint1X" fmla="*/ 28401 w 98862"/>
                <a:gd name="GluePoint1Y" fmla="*/ 3345 h 125091"/>
                <a:gd name="GluePoint2X" fmla="*/ 91268 w 98862"/>
                <a:gd name="GluePoint2Y" fmla="*/ 47856 h 125091"/>
                <a:gd name="GluePoint3X" fmla="*/ 91268 w 98862"/>
                <a:gd name="GluePoint3Y" fmla="*/ 77237 h 125091"/>
                <a:gd name="GluePoint4X" fmla="*/ 28401 w 98862"/>
                <a:gd name="GluePoint4Y" fmla="*/ 121747 h 125091"/>
                <a:gd name="GluePoint5X" fmla="*/ 0 w 98862"/>
                <a:gd name="GluePoint5Y" fmla="*/ 107056 h 125091"/>
                <a:gd name="GluePoint6X" fmla="*/ 0 w 98862"/>
                <a:gd name="GluePoint6Y" fmla="*/ 18036 h 125091"/>
                <a:gd name="GluePoint7X" fmla="*/ 28401 w 98862"/>
                <a:gd name="GluePoint7Y" fmla="*/ 3345 h 12509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98862" h="125091">
                  <a:moveTo>
                    <a:pt x="28401" y="3345"/>
                  </a:moveTo>
                  <a:lnTo>
                    <a:pt x="91268" y="47856"/>
                  </a:lnTo>
                  <a:cubicBezTo>
                    <a:pt x="101394" y="55024"/>
                    <a:pt x="101394" y="70068"/>
                    <a:pt x="91268" y="77237"/>
                  </a:cubicBezTo>
                  <a:lnTo>
                    <a:pt x="28401" y="121747"/>
                  </a:lnTo>
                  <a:cubicBezTo>
                    <a:pt x="16473" y="130192"/>
                    <a:pt x="0" y="121672"/>
                    <a:pt x="0" y="107056"/>
                  </a:cubicBezTo>
                  <a:lnTo>
                    <a:pt x="0" y="18036"/>
                  </a:lnTo>
                  <a:cubicBezTo>
                    <a:pt x="0" y="3420"/>
                    <a:pt x="16473" y="-5100"/>
                    <a:pt x="28401" y="3345"/>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grpSp>
      <p:sp>
        <p:nvSpPr>
          <p:cNvPr id="717" name="PlaceHolder 1"/>
          <p:cNvSpPr>
            <a:spLocks noGrp="1"/>
          </p:cNvSpPr>
          <p:nvPr>
            <p:ph type="dt" idx="76"/>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18" name="PlaceHolder 2"/>
          <p:cNvSpPr>
            <a:spLocks noGrp="1"/>
          </p:cNvSpPr>
          <p:nvPr>
            <p:ph type="ftr" idx="7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19" name="PlaceHolder 3"/>
          <p:cNvSpPr>
            <a:spLocks noGrp="1"/>
          </p:cNvSpPr>
          <p:nvPr>
            <p:ph type="sldNum" idx="78"/>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720" name="PlaceHolder 4"/>
          <p:cNvSpPr>
            <a:spLocks noGrp="1"/>
          </p:cNvSpPr>
          <p:nvPr>
            <p:ph type="title" hasCustomPrompt="1"/>
          </p:nvPr>
        </p:nvSpPr>
        <p:spPr>
          <a:xfrm>
            <a:off x="2289960" y="92880"/>
            <a:ext cx="2115000" cy="1340280"/>
          </a:xfrm>
          <a:prstGeom prst="rect">
            <a:avLst/>
          </a:prstGeom>
          <a:noFill/>
          <a:ln w="0">
            <a:noFill/>
          </a:ln>
        </p:spPr>
        <p:txBody>
          <a:bodyPr lIns="0" tIns="0" rIns="0" bIns="0" anchor="b">
            <a:noAutofit/>
          </a:bodyPr>
          <a:p>
            <a:pPr indent="0" defTabSz="914400">
              <a:lnSpc>
                <a:spcPct val="90000"/>
              </a:lnSpc>
              <a:buNone/>
            </a:pPr>
            <a:r>
              <a:rPr lang="zh-CN" sz="6000" b="1" u="none" strike="noStrike">
                <a:solidFill>
                  <a:schemeClr val="dk1"/>
                </a:solidFill>
                <a:effectLst/>
                <a:uFill>
                  <a:solidFill>
                    <a:srgbClr val="404040"/>
                  </a:solidFill>
                </a:uFill>
                <a:latin typeface="Arial" panose="020B0604020202020204"/>
                <a:ea typeface="微软雅黑" panose="020B0503020204020204" charset="-122"/>
              </a:rPr>
              <a:t>目录</a:t>
            </a:r>
            <a:endParaRPr lang="en-US" sz="6000" b="0" u="none" strike="noStrike">
              <a:solidFill>
                <a:schemeClr val="dk1"/>
              </a:solidFill>
              <a:effectLst/>
              <a:uFillTx/>
              <a:latin typeface="Arial" panose="020B0604020202020204"/>
            </a:endParaRPr>
          </a:p>
        </p:txBody>
      </p:sp>
      <p:grpSp>
        <p:nvGrpSpPr>
          <p:cNvPr id="721" name="组合 48"/>
          <p:cNvGrpSpPr/>
          <p:nvPr/>
        </p:nvGrpSpPr>
        <p:grpSpPr>
          <a:xfrm>
            <a:off x="3879720" y="865800"/>
            <a:ext cx="368280" cy="368280"/>
            <a:chOff x="3879720" y="865800"/>
            <a:chExt cx="368280" cy="368280"/>
          </a:xfrm>
        </p:grpSpPr>
        <p:sp>
          <p:nvSpPr>
            <p:cNvPr id="722" name="任意多边形: 形状 49"/>
            <p:cNvSpPr/>
            <p:nvPr/>
          </p:nvSpPr>
          <p:spPr>
            <a:xfrm>
              <a:off x="3879720" y="865800"/>
              <a:ext cx="368280" cy="368280"/>
            </a:xfrm>
            <a:custGeom>
              <a:avLst/>
              <a:gdLst>
                <a:gd name="textAreaLeft" fmla="*/ 0 w 368280"/>
                <a:gd name="textAreaRight" fmla="*/ 368640 w 368280"/>
                <a:gd name="textAreaTop" fmla="*/ 0 h 368280"/>
                <a:gd name="textAreaBottom" fmla="*/ 368640 h 368280"/>
                <a:gd name="GluePoint1X" fmla="*/ 66649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49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49" y="33325"/>
                  </a:moveTo>
                  <a:cubicBezTo>
                    <a:pt x="66649" y="51731"/>
                    <a:pt x="51735" y="66650"/>
                    <a:pt x="33325" y="66650"/>
                  </a:cubicBezTo>
                  <a:cubicBezTo>
                    <a:pt x="14915" y="66650"/>
                    <a:pt x="0" y="51731"/>
                    <a:pt x="0" y="33325"/>
                  </a:cubicBezTo>
                  <a:cubicBezTo>
                    <a:pt x="0" y="14919"/>
                    <a:pt x="14915" y="0"/>
                    <a:pt x="33325" y="0"/>
                  </a:cubicBezTo>
                  <a:cubicBezTo>
                    <a:pt x="51735" y="24"/>
                    <a:pt x="66609" y="14931"/>
                    <a:pt x="66649" y="33325"/>
                  </a:cubicBezTo>
                  <a:close/>
                </a:path>
              </a:pathLst>
            </a:custGeom>
            <a:noFill/>
            <a:ln w="12700"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23" name="等腰三角形 15"/>
            <p:cNvSpPr/>
            <p:nvPr/>
          </p:nvSpPr>
          <p:spPr>
            <a:xfrm>
              <a:off x="4003920" y="961560"/>
              <a:ext cx="138960" cy="176040"/>
            </a:xfrm>
            <a:custGeom>
              <a:avLst/>
              <a:gdLst>
                <a:gd name="textAreaLeft" fmla="*/ 0 w 138960"/>
                <a:gd name="textAreaRight" fmla="*/ 139320 w 138960"/>
                <a:gd name="textAreaTop" fmla="*/ 0 h 176040"/>
                <a:gd name="textAreaBottom" fmla="*/ 176400 h 176040"/>
                <a:gd name="GluePoint1X" fmla="*/ 28401 w 98862"/>
                <a:gd name="GluePoint1Y" fmla="*/ 3345 h 125091"/>
                <a:gd name="GluePoint2X" fmla="*/ 91268 w 98862"/>
                <a:gd name="GluePoint2Y" fmla="*/ 47856 h 125091"/>
                <a:gd name="GluePoint3X" fmla="*/ 91268 w 98862"/>
                <a:gd name="GluePoint3Y" fmla="*/ 77237 h 125091"/>
                <a:gd name="GluePoint4X" fmla="*/ 28401 w 98862"/>
                <a:gd name="GluePoint4Y" fmla="*/ 121747 h 125091"/>
                <a:gd name="GluePoint5X" fmla="*/ 0 w 98862"/>
                <a:gd name="GluePoint5Y" fmla="*/ 107056 h 125091"/>
                <a:gd name="GluePoint6X" fmla="*/ 0 w 98862"/>
                <a:gd name="GluePoint6Y" fmla="*/ 18036 h 125091"/>
                <a:gd name="GluePoint7X" fmla="*/ 28401 w 98862"/>
                <a:gd name="GluePoint7Y" fmla="*/ 3345 h 12509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98862" h="125091">
                  <a:moveTo>
                    <a:pt x="28401" y="3345"/>
                  </a:moveTo>
                  <a:lnTo>
                    <a:pt x="91268" y="47856"/>
                  </a:lnTo>
                  <a:cubicBezTo>
                    <a:pt x="101394" y="55024"/>
                    <a:pt x="101394" y="70068"/>
                    <a:pt x="91268" y="77237"/>
                  </a:cubicBezTo>
                  <a:lnTo>
                    <a:pt x="28401" y="121747"/>
                  </a:lnTo>
                  <a:cubicBezTo>
                    <a:pt x="16473" y="130192"/>
                    <a:pt x="0" y="121672"/>
                    <a:pt x="0" y="107056"/>
                  </a:cubicBezTo>
                  <a:lnTo>
                    <a:pt x="0" y="18036"/>
                  </a:lnTo>
                  <a:cubicBezTo>
                    <a:pt x="0" y="3420"/>
                    <a:pt x="16473" y="-5100"/>
                    <a:pt x="28401" y="3345"/>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默认 1">
    <p:bg>
      <p:bgPr>
        <a:solidFill>
          <a:srgbClr val="FFFFFF"/>
        </a:solidFill>
        <a:effectLst/>
      </p:bgPr>
    </p:bg>
    <p:spTree>
      <p:nvGrpSpPr>
        <p:cNvPr id="1" name=""/>
        <p:cNvGrpSpPr/>
        <p:nvPr/>
      </p:nvGrpSpPr>
      <p:grpSpPr>
        <a:xfrm>
          <a:off x="0" y="0"/>
          <a:ext cx="0" cy="0"/>
          <a:chOff x="0" y="0"/>
          <a:chExt cx="0" cy="0"/>
        </a:xfrm>
      </p:grpSpPr>
      <p:sp>
        <p:nvSpPr>
          <p:cNvPr id="72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2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2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27" name="PlaceHolder 1"/>
          <p:cNvSpPr>
            <a:spLocks noGrp="1"/>
          </p:cNvSpPr>
          <p:nvPr>
            <p:ph type="body"/>
          </p:nvPr>
        </p:nvSpPr>
        <p:spPr>
          <a:xfrm>
            <a:off x="695880" y="1301760"/>
            <a:ext cx="5323320" cy="4875480"/>
          </a:xfrm>
          <a:prstGeom prst="rect">
            <a:avLst/>
          </a:prstGeom>
          <a:noFill/>
          <a:ln w="0">
            <a:noFill/>
          </a:ln>
        </p:spPr>
        <p:txBody>
          <a:bodyPr lIns="0" tIns="0" rIns="0" bIns="0" anchor="t">
            <a:no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单击此处编辑母版文本样式</a:t>
            </a:r>
            <a:endParaRPr lang="en-US" sz="2400" b="0" u="none" strike="noStrike">
              <a:solidFill>
                <a:schemeClr val="dk1"/>
              </a:solidFill>
              <a:effectLst/>
              <a:uFillTx/>
              <a:latin typeface="Arial" panose="020B0604020202020204"/>
            </a:endParaRPr>
          </a:p>
          <a:p>
            <a:pPr marL="685800" lvl="1" defTabSz="914400">
              <a:lnSpc>
                <a:spcPct val="130000"/>
              </a:lnSpc>
              <a:spcBef>
                <a:spcPts val="500"/>
              </a:spcBef>
              <a:buClr>
                <a:srgbClr val="000000"/>
              </a:buClr>
              <a:buFont typeface="Arial" panose="020B0604020202020204"/>
              <a:buChar char="•"/>
            </a:pPr>
            <a:r>
              <a:rPr lang="zh-CN" sz="2000" b="0" u="none" strike="noStrike">
                <a:solidFill>
                  <a:schemeClr val="dk1"/>
                </a:solidFill>
                <a:effectLst/>
                <a:uFillTx/>
                <a:latin typeface="Arial" panose="020B0604020202020204"/>
                <a:ea typeface="微软雅黑" panose="020B0503020204020204" charset="-122"/>
              </a:rPr>
              <a:t>第二级</a:t>
            </a:r>
            <a:endParaRPr lang="en-US" sz="2000" b="0" u="none" strike="noStrike">
              <a:solidFill>
                <a:schemeClr val="dk1"/>
              </a:solidFill>
              <a:effectLst/>
              <a:uFillTx/>
              <a:latin typeface="Arial" panose="020B0604020202020204"/>
            </a:endParaRPr>
          </a:p>
          <a:p>
            <a:pPr marL="1143000" lvl="2"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第三级</a:t>
            </a:r>
            <a:endParaRPr lang="en-US" sz="1800" b="0" u="none" strike="noStrike">
              <a:solidFill>
                <a:schemeClr val="dk1"/>
              </a:solidFill>
              <a:effectLst/>
              <a:uFillTx/>
              <a:latin typeface="Arial" panose="020B0604020202020204"/>
            </a:endParaRPr>
          </a:p>
          <a:p>
            <a:pPr marL="1600200" lvl="3"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第四级</a:t>
            </a:r>
            <a:endParaRPr lang="en-US" sz="1800" b="0" u="none" strike="noStrike">
              <a:solidFill>
                <a:schemeClr val="dk1"/>
              </a:solidFill>
              <a:effectLst/>
              <a:uFillTx/>
              <a:latin typeface="Arial" panose="020B0604020202020204"/>
            </a:endParaRPr>
          </a:p>
          <a:p>
            <a:pPr marL="2057400" lvl="4"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第五级</a:t>
            </a:r>
            <a:endParaRPr lang="en-US" sz="1800" b="0" u="none" strike="noStrike">
              <a:solidFill>
                <a:schemeClr val="dk1"/>
              </a:solidFill>
              <a:effectLst/>
              <a:uFillTx/>
              <a:latin typeface="Arial" panose="020B0604020202020204"/>
            </a:endParaRPr>
          </a:p>
        </p:txBody>
      </p:sp>
      <p:sp>
        <p:nvSpPr>
          <p:cNvPr id="728" name="PlaceHolder 2"/>
          <p:cNvSpPr>
            <a:spLocks noGrp="1"/>
          </p:cNvSpPr>
          <p:nvPr>
            <p:ph type="body"/>
          </p:nvPr>
        </p:nvSpPr>
        <p:spPr>
          <a:xfrm>
            <a:off x="6172200" y="1301760"/>
            <a:ext cx="5323320" cy="4875480"/>
          </a:xfrm>
          <a:prstGeom prst="rect">
            <a:avLst/>
          </a:prstGeom>
          <a:noFill/>
          <a:ln w="0">
            <a:noFill/>
          </a:ln>
        </p:spPr>
        <p:txBody>
          <a:bodyPr lIns="0" tIns="0" rIns="0" bIns="0" anchor="t">
            <a:no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单击此处编辑母版文本样式</a:t>
            </a:r>
            <a:endParaRPr lang="en-US" sz="2400" b="0" u="none" strike="noStrike">
              <a:solidFill>
                <a:schemeClr val="dk1"/>
              </a:solidFill>
              <a:effectLst/>
              <a:uFillTx/>
              <a:latin typeface="Arial" panose="020B0604020202020204"/>
            </a:endParaRPr>
          </a:p>
          <a:p>
            <a:pPr marL="685800" lvl="1" defTabSz="914400">
              <a:lnSpc>
                <a:spcPct val="130000"/>
              </a:lnSpc>
              <a:spcBef>
                <a:spcPts val="500"/>
              </a:spcBef>
              <a:buClr>
                <a:srgbClr val="000000"/>
              </a:buClr>
              <a:buFont typeface="Arial" panose="020B0604020202020204"/>
              <a:buChar char="•"/>
            </a:pPr>
            <a:r>
              <a:rPr lang="zh-CN" sz="2000" b="0" u="none" strike="noStrike">
                <a:solidFill>
                  <a:schemeClr val="dk1"/>
                </a:solidFill>
                <a:effectLst/>
                <a:uFillTx/>
                <a:latin typeface="Arial" panose="020B0604020202020204"/>
                <a:ea typeface="微软雅黑" panose="020B0503020204020204" charset="-122"/>
              </a:rPr>
              <a:t>第二级</a:t>
            </a:r>
            <a:endParaRPr lang="en-US" sz="2000" b="0" u="none" strike="noStrike">
              <a:solidFill>
                <a:schemeClr val="dk1"/>
              </a:solidFill>
              <a:effectLst/>
              <a:uFillTx/>
              <a:latin typeface="Arial" panose="020B0604020202020204"/>
            </a:endParaRPr>
          </a:p>
          <a:p>
            <a:pPr marL="1143000" lvl="2"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第三级</a:t>
            </a:r>
            <a:endParaRPr lang="en-US" sz="1800" b="0" u="none" strike="noStrike">
              <a:solidFill>
                <a:schemeClr val="dk1"/>
              </a:solidFill>
              <a:effectLst/>
              <a:uFillTx/>
              <a:latin typeface="Arial" panose="020B0604020202020204"/>
            </a:endParaRPr>
          </a:p>
          <a:p>
            <a:pPr marL="1600200" lvl="3"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第四级</a:t>
            </a:r>
            <a:endParaRPr lang="en-US" sz="1800" b="0" u="none" strike="noStrike">
              <a:solidFill>
                <a:schemeClr val="dk1"/>
              </a:solidFill>
              <a:effectLst/>
              <a:uFillTx/>
              <a:latin typeface="Arial" panose="020B0604020202020204"/>
            </a:endParaRPr>
          </a:p>
          <a:p>
            <a:pPr marL="2057400" lvl="4"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第五级</a:t>
            </a:r>
            <a:endParaRPr lang="en-US" sz="1800" b="0" u="none" strike="noStrike">
              <a:solidFill>
                <a:schemeClr val="dk1"/>
              </a:solidFill>
              <a:effectLst/>
              <a:uFillTx/>
              <a:latin typeface="Arial" panose="020B0604020202020204"/>
            </a:endParaRPr>
          </a:p>
        </p:txBody>
      </p:sp>
      <p:sp>
        <p:nvSpPr>
          <p:cNvPr id="729" name="PlaceHolder 3"/>
          <p:cNvSpPr>
            <a:spLocks noGrp="1"/>
          </p:cNvSpPr>
          <p:nvPr>
            <p:ph type="dt" idx="79"/>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30" name="PlaceHolder 4"/>
          <p:cNvSpPr>
            <a:spLocks noGrp="1"/>
          </p:cNvSpPr>
          <p:nvPr>
            <p:ph type="ftr" idx="8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31" name="PlaceHolder 5"/>
          <p:cNvSpPr>
            <a:spLocks noGrp="1"/>
          </p:cNvSpPr>
          <p:nvPr>
            <p:ph type="sldNum" idx="81"/>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
        <p:nvSpPr>
          <p:cNvPr id="732" name="PlaceHolder 6"/>
          <p:cNvSpPr>
            <a:spLocks noGrp="1"/>
          </p:cNvSpPr>
          <p:nvPr>
            <p:ph type="title"/>
          </p:nvPr>
        </p:nvSpPr>
        <p:spPr>
          <a:xfrm>
            <a:off x="695880" y="360000"/>
            <a:ext cx="10799640" cy="719640"/>
          </a:xfrm>
          <a:prstGeom prst="rect">
            <a:avLst/>
          </a:prstGeom>
          <a:noFill/>
          <a:ln w="0">
            <a:noFill/>
          </a:ln>
        </p:spPr>
        <p:txBody>
          <a:bodyPr lIns="0" tIns="0" rIns="0" bIns="0" anchor="b">
            <a:noAutofit/>
          </a:bodyPr>
          <a:p>
            <a:pPr indent="0" defTabSz="914400">
              <a:lnSpc>
                <a:spcPct val="90000"/>
              </a:lnSpc>
              <a:buNone/>
            </a:pPr>
            <a:r>
              <a:rPr lang="zh-CN" sz="3200" b="1" u="none" strike="noStrike">
                <a:solidFill>
                  <a:schemeClr val="dk1"/>
                </a:solidFill>
                <a:effectLst/>
                <a:uFill>
                  <a:solidFill>
                    <a:srgbClr val="404040"/>
                  </a:solidFill>
                </a:uFill>
                <a:latin typeface="Arial" panose="020B0604020202020204"/>
                <a:ea typeface="微软雅黑" panose="020B0503020204020204" charset="-122"/>
              </a:rPr>
              <a:t>单击此处编辑母版标题样式</a:t>
            </a:r>
            <a:endParaRPr lang="en-US" sz="3200" b="0" u="none" strike="noStrike">
              <a:solidFill>
                <a:schemeClr val="dk1"/>
              </a:solidFill>
              <a:effectLst/>
              <a:uFillTx/>
              <a:latin typeface="Arial" panose="020B060402020202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默认 2">
    <p:bg>
      <p:bgPr>
        <a:solidFill>
          <a:srgbClr val="FFFFFF"/>
        </a:solidFill>
        <a:effectLst/>
      </p:bgPr>
    </p:bg>
    <p:spTree>
      <p:nvGrpSpPr>
        <p:cNvPr id="1" name=""/>
        <p:cNvGrpSpPr/>
        <p:nvPr/>
      </p:nvGrpSpPr>
      <p:grpSpPr>
        <a:xfrm>
          <a:off x="0" y="0"/>
          <a:ext cx="0" cy="0"/>
          <a:chOff x="0" y="0"/>
          <a:chExt cx="0" cy="0"/>
        </a:xfrm>
      </p:grpSpPr>
      <p:sp>
        <p:nvSpPr>
          <p:cNvPr id="733"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34"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35"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36" name="PlaceHolder 1"/>
          <p:cNvSpPr>
            <a:spLocks noGrp="1"/>
          </p:cNvSpPr>
          <p:nvPr>
            <p:ph type="body"/>
          </p:nvPr>
        </p:nvSpPr>
        <p:spPr>
          <a:xfrm>
            <a:off x="695880" y="1301760"/>
            <a:ext cx="5323320" cy="411120"/>
          </a:xfrm>
          <a:prstGeom prst="rect">
            <a:avLst/>
          </a:prstGeom>
          <a:noFill/>
          <a:ln w="0">
            <a:noFill/>
          </a:ln>
        </p:spPr>
        <p:txBody>
          <a:bodyPr lIns="0" tIns="0" rIns="0" bIns="0" anchor="ctr">
            <a:noAutofit/>
          </a:bodyPr>
          <a:p>
            <a:pPr indent="0" defTabSz="914400">
              <a:lnSpc>
                <a:spcPct val="130000"/>
              </a:lnSpc>
              <a:spcBef>
                <a:spcPts val="1000"/>
              </a:spcBef>
              <a:buNone/>
              <a:tabLst>
                <a:tab pos="0" algn="l"/>
              </a:tabLst>
            </a:pPr>
            <a:r>
              <a:rPr lang="zh-CN" sz="2800" b="0" u="none" strike="noStrike">
                <a:solidFill>
                  <a:schemeClr val="dk1"/>
                </a:solidFill>
                <a:effectLst/>
                <a:uFillTx/>
                <a:latin typeface="Arial" panose="020B0604020202020204"/>
                <a:ea typeface="微软雅黑" panose="020B0503020204020204" charset="-122"/>
              </a:rPr>
              <a:t>单击此处编辑母版文本样式</a:t>
            </a:r>
            <a:endParaRPr lang="en-US" sz="2800" b="0" u="none" strike="noStrike">
              <a:solidFill>
                <a:schemeClr val="dk1"/>
              </a:solidFill>
              <a:effectLst/>
              <a:uFillTx/>
              <a:latin typeface="Arial" panose="020B0604020202020204"/>
            </a:endParaRPr>
          </a:p>
        </p:txBody>
      </p:sp>
      <p:sp>
        <p:nvSpPr>
          <p:cNvPr id="737" name="PlaceHolder 2"/>
          <p:cNvSpPr>
            <a:spLocks noGrp="1"/>
          </p:cNvSpPr>
          <p:nvPr>
            <p:ph type="body"/>
          </p:nvPr>
        </p:nvSpPr>
        <p:spPr>
          <a:xfrm>
            <a:off x="695880" y="1875240"/>
            <a:ext cx="5323320" cy="4299840"/>
          </a:xfrm>
          <a:prstGeom prst="rect">
            <a:avLst/>
          </a:prstGeom>
          <a:noFill/>
          <a:ln w="0">
            <a:noFill/>
          </a:ln>
        </p:spPr>
        <p:txBody>
          <a:bodyPr lIns="0" tIns="0" rIns="0" bIns="0" anchor="t">
            <a:no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单击此处编辑母版文本样式</a:t>
            </a:r>
            <a:endParaRPr lang="en-US" sz="2400" b="0" u="none" strike="noStrike">
              <a:solidFill>
                <a:schemeClr val="dk1"/>
              </a:solidFill>
              <a:effectLst/>
              <a:uFillTx/>
              <a:latin typeface="Arial" panose="020B0604020202020204"/>
            </a:endParaRPr>
          </a:p>
          <a:p>
            <a:pPr marL="685800" lvl="1" defTabSz="914400">
              <a:lnSpc>
                <a:spcPct val="130000"/>
              </a:lnSpc>
              <a:spcBef>
                <a:spcPts val="500"/>
              </a:spcBef>
              <a:buClr>
                <a:srgbClr val="000000"/>
              </a:buClr>
              <a:buFont typeface="Arial" panose="020B0604020202020204"/>
              <a:buChar char="•"/>
            </a:pPr>
            <a:r>
              <a:rPr lang="zh-CN" sz="2000" b="0" u="none" strike="noStrike">
                <a:solidFill>
                  <a:schemeClr val="dk1"/>
                </a:solidFill>
                <a:effectLst/>
                <a:uFillTx/>
                <a:latin typeface="Arial" panose="020B0604020202020204"/>
                <a:ea typeface="微软雅黑" panose="020B0503020204020204" charset="-122"/>
              </a:rPr>
              <a:t>第二级</a:t>
            </a:r>
            <a:endParaRPr lang="en-US" sz="2000" b="0" u="none" strike="noStrike">
              <a:solidFill>
                <a:schemeClr val="dk1"/>
              </a:solidFill>
              <a:effectLst/>
              <a:uFillTx/>
              <a:latin typeface="Arial" panose="020B0604020202020204"/>
            </a:endParaRPr>
          </a:p>
          <a:p>
            <a:pPr marL="1143000" lvl="2"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第三级</a:t>
            </a:r>
            <a:endParaRPr lang="en-US" sz="1800" b="0" u="none" strike="noStrike">
              <a:solidFill>
                <a:schemeClr val="dk1"/>
              </a:solidFill>
              <a:effectLst/>
              <a:uFillTx/>
              <a:latin typeface="Arial" panose="020B0604020202020204"/>
            </a:endParaRPr>
          </a:p>
          <a:p>
            <a:pPr marL="1600200" lvl="3"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第四级</a:t>
            </a:r>
            <a:endParaRPr lang="en-US" sz="1800" b="0" u="none" strike="noStrike">
              <a:solidFill>
                <a:schemeClr val="dk1"/>
              </a:solidFill>
              <a:effectLst/>
              <a:uFillTx/>
              <a:latin typeface="Arial" panose="020B0604020202020204"/>
            </a:endParaRPr>
          </a:p>
          <a:p>
            <a:pPr marL="2057400" lvl="4"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第五级</a:t>
            </a:r>
            <a:endParaRPr lang="en-US" sz="1800" b="0" u="none" strike="noStrike">
              <a:solidFill>
                <a:schemeClr val="dk1"/>
              </a:solidFill>
              <a:effectLst/>
              <a:uFillTx/>
              <a:latin typeface="Arial" panose="020B0604020202020204"/>
            </a:endParaRPr>
          </a:p>
        </p:txBody>
      </p:sp>
      <p:sp>
        <p:nvSpPr>
          <p:cNvPr id="738" name="PlaceHolder 3"/>
          <p:cNvSpPr>
            <a:spLocks noGrp="1"/>
          </p:cNvSpPr>
          <p:nvPr>
            <p:ph type="body"/>
          </p:nvPr>
        </p:nvSpPr>
        <p:spPr>
          <a:xfrm>
            <a:off x="6172200" y="1301760"/>
            <a:ext cx="5323320" cy="411120"/>
          </a:xfrm>
          <a:prstGeom prst="rect">
            <a:avLst/>
          </a:prstGeom>
          <a:noFill/>
          <a:ln w="0">
            <a:noFill/>
          </a:ln>
        </p:spPr>
        <p:txBody>
          <a:bodyPr lIns="0" tIns="0" rIns="0" bIns="0" anchor="ctr">
            <a:noAutofit/>
          </a:bodyPr>
          <a:p>
            <a:pPr indent="0" defTabSz="914400">
              <a:lnSpc>
                <a:spcPct val="130000"/>
              </a:lnSpc>
              <a:spcBef>
                <a:spcPts val="1000"/>
              </a:spcBef>
              <a:buNone/>
              <a:tabLst>
                <a:tab pos="0" algn="l"/>
              </a:tabLst>
            </a:pPr>
            <a:r>
              <a:rPr lang="zh-CN" sz="2800" b="0" u="none" strike="noStrike">
                <a:solidFill>
                  <a:schemeClr val="dk1"/>
                </a:solidFill>
                <a:effectLst/>
                <a:uFillTx/>
                <a:latin typeface="Arial" panose="020B0604020202020204"/>
                <a:ea typeface="微软雅黑" panose="020B0503020204020204" charset="-122"/>
              </a:rPr>
              <a:t>单击此处编辑母版文本样式</a:t>
            </a:r>
            <a:endParaRPr lang="en-US" sz="2800" b="0" u="none" strike="noStrike">
              <a:solidFill>
                <a:schemeClr val="dk1"/>
              </a:solidFill>
              <a:effectLst/>
              <a:uFillTx/>
              <a:latin typeface="Arial" panose="020B0604020202020204"/>
            </a:endParaRPr>
          </a:p>
        </p:txBody>
      </p:sp>
      <p:sp>
        <p:nvSpPr>
          <p:cNvPr id="739" name="PlaceHolder 4"/>
          <p:cNvSpPr>
            <a:spLocks noGrp="1"/>
          </p:cNvSpPr>
          <p:nvPr>
            <p:ph type="body"/>
          </p:nvPr>
        </p:nvSpPr>
        <p:spPr>
          <a:xfrm>
            <a:off x="6172200" y="1875240"/>
            <a:ext cx="5323320" cy="4299840"/>
          </a:xfrm>
          <a:prstGeom prst="rect">
            <a:avLst/>
          </a:prstGeom>
          <a:noFill/>
          <a:ln w="0">
            <a:noFill/>
          </a:ln>
        </p:spPr>
        <p:txBody>
          <a:bodyPr lIns="0" tIns="0" rIns="0" bIns="0" anchor="t">
            <a:no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单击此处编辑母版文本样式</a:t>
            </a:r>
            <a:endParaRPr lang="en-US" sz="2400" b="0" u="none" strike="noStrike">
              <a:solidFill>
                <a:schemeClr val="dk1"/>
              </a:solidFill>
              <a:effectLst/>
              <a:uFillTx/>
              <a:latin typeface="Arial" panose="020B0604020202020204"/>
            </a:endParaRPr>
          </a:p>
          <a:p>
            <a:pPr marL="685800" lvl="1" defTabSz="914400">
              <a:lnSpc>
                <a:spcPct val="130000"/>
              </a:lnSpc>
              <a:spcBef>
                <a:spcPts val="500"/>
              </a:spcBef>
              <a:buClr>
                <a:srgbClr val="000000"/>
              </a:buClr>
              <a:buFont typeface="Arial" panose="020B0604020202020204"/>
              <a:buChar char="•"/>
            </a:pPr>
            <a:r>
              <a:rPr lang="zh-CN" sz="2000" b="0" u="none" strike="noStrike">
                <a:solidFill>
                  <a:schemeClr val="dk1"/>
                </a:solidFill>
                <a:effectLst/>
                <a:uFillTx/>
                <a:latin typeface="Arial" panose="020B0604020202020204"/>
                <a:ea typeface="微软雅黑" panose="020B0503020204020204" charset="-122"/>
              </a:rPr>
              <a:t>第二级</a:t>
            </a:r>
            <a:endParaRPr lang="en-US" sz="2000" b="0" u="none" strike="noStrike">
              <a:solidFill>
                <a:schemeClr val="dk1"/>
              </a:solidFill>
              <a:effectLst/>
              <a:uFillTx/>
              <a:latin typeface="Arial" panose="020B0604020202020204"/>
            </a:endParaRPr>
          </a:p>
          <a:p>
            <a:pPr marL="1143000" lvl="2"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第三级</a:t>
            </a:r>
            <a:endParaRPr lang="en-US" sz="1800" b="0" u="none" strike="noStrike">
              <a:solidFill>
                <a:schemeClr val="dk1"/>
              </a:solidFill>
              <a:effectLst/>
              <a:uFillTx/>
              <a:latin typeface="Arial" panose="020B0604020202020204"/>
            </a:endParaRPr>
          </a:p>
          <a:p>
            <a:pPr marL="1600200" lvl="3"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第四级</a:t>
            </a:r>
            <a:endParaRPr lang="en-US" sz="1800" b="0" u="none" strike="noStrike">
              <a:solidFill>
                <a:schemeClr val="dk1"/>
              </a:solidFill>
              <a:effectLst/>
              <a:uFillTx/>
              <a:latin typeface="Arial" panose="020B0604020202020204"/>
            </a:endParaRPr>
          </a:p>
          <a:p>
            <a:pPr marL="2057400" lvl="4"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第五级</a:t>
            </a:r>
            <a:endParaRPr lang="en-US" sz="1800" b="0" u="none" strike="noStrike">
              <a:solidFill>
                <a:schemeClr val="dk1"/>
              </a:solidFill>
              <a:effectLst/>
              <a:uFillTx/>
              <a:latin typeface="Arial" panose="020B0604020202020204"/>
            </a:endParaRPr>
          </a:p>
        </p:txBody>
      </p:sp>
      <p:sp>
        <p:nvSpPr>
          <p:cNvPr id="740" name="PlaceHolder 5"/>
          <p:cNvSpPr>
            <a:spLocks noGrp="1"/>
          </p:cNvSpPr>
          <p:nvPr>
            <p:ph type="dt" idx="82"/>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41" name="PlaceHolder 6"/>
          <p:cNvSpPr>
            <a:spLocks noGrp="1"/>
          </p:cNvSpPr>
          <p:nvPr>
            <p:ph type="ftr" idx="8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42" name="PlaceHolder 7"/>
          <p:cNvSpPr>
            <a:spLocks noGrp="1"/>
          </p:cNvSpPr>
          <p:nvPr>
            <p:ph type="sldNum" idx="84"/>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
        <p:nvSpPr>
          <p:cNvPr id="743" name="PlaceHolder 8"/>
          <p:cNvSpPr>
            <a:spLocks noGrp="1"/>
          </p:cNvSpPr>
          <p:nvPr>
            <p:ph type="title"/>
          </p:nvPr>
        </p:nvSpPr>
        <p:spPr>
          <a:xfrm>
            <a:off x="695880" y="360000"/>
            <a:ext cx="10799640" cy="719640"/>
          </a:xfrm>
          <a:prstGeom prst="rect">
            <a:avLst/>
          </a:prstGeom>
          <a:noFill/>
          <a:ln w="0">
            <a:noFill/>
          </a:ln>
        </p:spPr>
        <p:txBody>
          <a:bodyPr lIns="0" tIns="0" rIns="0" bIns="0" anchor="b">
            <a:noAutofit/>
          </a:bodyPr>
          <a:p>
            <a:pPr indent="0" defTabSz="914400">
              <a:lnSpc>
                <a:spcPct val="90000"/>
              </a:lnSpc>
              <a:buNone/>
            </a:pPr>
            <a:r>
              <a:rPr lang="zh-CN" sz="3200" b="1" u="none" strike="noStrike">
                <a:solidFill>
                  <a:schemeClr val="dk1"/>
                </a:solidFill>
                <a:effectLst/>
                <a:uFill>
                  <a:solidFill>
                    <a:srgbClr val="404040"/>
                  </a:solidFill>
                </a:uFill>
                <a:latin typeface="Arial" panose="020B0604020202020204"/>
                <a:ea typeface="微软雅黑" panose="020B0503020204020204" charset="-122"/>
              </a:rPr>
              <a:t>单击此处编辑母版标题样式</a:t>
            </a:r>
            <a:endParaRPr lang="en-US" sz="3200" b="0" u="none" strike="noStrike">
              <a:solidFill>
                <a:schemeClr val="dk1"/>
              </a:solidFill>
              <a:effectLst/>
              <a:uFillTx/>
              <a:latin typeface="Arial" panose="020B060402020202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默认 3">
    <p:bg>
      <p:bgPr>
        <a:solidFill>
          <a:srgbClr val="FFFFFF"/>
        </a:solidFill>
        <a:effectLst/>
      </p:bgPr>
    </p:bg>
    <p:spTree>
      <p:nvGrpSpPr>
        <p:cNvPr id="1" name=""/>
        <p:cNvGrpSpPr/>
        <p:nvPr/>
      </p:nvGrpSpPr>
      <p:grpSpPr>
        <a:xfrm>
          <a:off x="0" y="0"/>
          <a:ext cx="0" cy="0"/>
          <a:chOff x="0" y="0"/>
          <a:chExt cx="0" cy="0"/>
        </a:xfrm>
      </p:grpSpPr>
      <p:sp>
        <p:nvSpPr>
          <p:cNvPr id="74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4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4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47" name="PlaceHolder 1"/>
          <p:cNvSpPr>
            <a:spLocks noGrp="1"/>
          </p:cNvSpPr>
          <p:nvPr>
            <p:ph type="dt" idx="85"/>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48" name="PlaceHolder 2"/>
          <p:cNvSpPr>
            <a:spLocks noGrp="1"/>
          </p:cNvSpPr>
          <p:nvPr>
            <p:ph type="ftr" idx="8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49" name="PlaceHolder 3"/>
          <p:cNvSpPr>
            <a:spLocks noGrp="1"/>
          </p:cNvSpPr>
          <p:nvPr>
            <p:ph type="sldNum" idx="87"/>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
        <p:nvSpPr>
          <p:cNvPr id="750" name="PlaceHolder 4"/>
          <p:cNvSpPr>
            <a:spLocks noGrp="1"/>
          </p:cNvSpPr>
          <p:nvPr>
            <p:ph type="title"/>
          </p:nvPr>
        </p:nvSpPr>
        <p:spPr>
          <a:xfrm>
            <a:off x="695880" y="360000"/>
            <a:ext cx="10799640" cy="719640"/>
          </a:xfrm>
          <a:prstGeom prst="rect">
            <a:avLst/>
          </a:prstGeom>
          <a:noFill/>
          <a:ln w="0">
            <a:noFill/>
          </a:ln>
        </p:spPr>
        <p:txBody>
          <a:bodyPr lIns="0" tIns="0" rIns="0" bIns="0" anchor="b">
            <a:noAutofit/>
          </a:bodyPr>
          <a:p>
            <a:pPr indent="0" defTabSz="914400">
              <a:lnSpc>
                <a:spcPct val="90000"/>
              </a:lnSpc>
              <a:buNone/>
            </a:pPr>
            <a:r>
              <a:rPr lang="zh-CN" sz="3200" b="1" u="none" strike="noStrike">
                <a:solidFill>
                  <a:schemeClr val="dk1"/>
                </a:solidFill>
                <a:effectLst/>
                <a:uFill>
                  <a:solidFill>
                    <a:srgbClr val="404040"/>
                  </a:solidFill>
                </a:uFill>
                <a:latin typeface="Arial" panose="020B0604020202020204"/>
                <a:ea typeface="微软雅黑" panose="020B0503020204020204" charset="-122"/>
              </a:rPr>
              <a:t>单击此处编辑母版标题样式</a:t>
            </a:r>
            <a:endParaRPr lang="en-US" sz="3200" b="0" u="none" strike="noStrike">
              <a:solidFill>
                <a:schemeClr val="dk1"/>
              </a:solidFill>
              <a:effectLst/>
              <a:uFillTx/>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默认 4">
    <p:bg>
      <p:bgPr>
        <a:solidFill>
          <a:srgbClr val="FFFFFF"/>
        </a:solidFill>
        <a:effectLst/>
      </p:bgPr>
    </p:bg>
    <p:spTree>
      <p:nvGrpSpPr>
        <p:cNvPr id="1" name=""/>
        <p:cNvGrpSpPr/>
        <p:nvPr/>
      </p:nvGrpSpPr>
      <p:grpSpPr>
        <a:xfrm>
          <a:off x="0" y="0"/>
          <a:ext cx="0" cy="0"/>
          <a:chOff x="0" y="0"/>
          <a:chExt cx="0" cy="0"/>
        </a:xfrm>
      </p:grpSpPr>
      <p:sp>
        <p:nvSpPr>
          <p:cNvPr id="751"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52"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53"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54" name="PlaceHolder 1"/>
          <p:cNvSpPr>
            <a:spLocks noGrp="1"/>
          </p:cNvSpPr>
          <p:nvPr>
            <p:ph type="dt" idx="88"/>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55" name="PlaceHolder 2"/>
          <p:cNvSpPr>
            <a:spLocks noGrp="1"/>
          </p:cNvSpPr>
          <p:nvPr>
            <p:ph type="ftr" idx="8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56" name="PlaceHolder 3"/>
          <p:cNvSpPr>
            <a:spLocks noGrp="1"/>
          </p:cNvSpPr>
          <p:nvPr>
            <p:ph type="sldNum" idx="90"/>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仅内容">
    <p:bg>
      <p:bgPr>
        <a:solidFill>
          <a:srgbClr val="FFFFFF"/>
        </a:solidFill>
        <a:effectLst/>
      </p:bgPr>
    </p:bg>
    <p:spTree>
      <p:nvGrpSpPr>
        <p:cNvPr id="1" name=""/>
        <p:cNvGrpSpPr/>
        <p:nvPr/>
      </p:nvGrpSpPr>
      <p:grpSpPr>
        <a:xfrm>
          <a:off x="0" y="0"/>
          <a:ext cx="0" cy="0"/>
          <a:chOff x="0" y="0"/>
          <a:chExt cx="0" cy="0"/>
        </a:xfrm>
      </p:grpSpPr>
      <p:sp>
        <p:nvSpPr>
          <p:cNvPr id="757"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58"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59"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60" name="PlaceHolder 1"/>
          <p:cNvSpPr>
            <a:spLocks noGrp="1"/>
          </p:cNvSpPr>
          <p:nvPr>
            <p:ph type="body"/>
          </p:nvPr>
        </p:nvSpPr>
        <p:spPr>
          <a:xfrm>
            <a:off x="695880" y="360000"/>
            <a:ext cx="10801800" cy="5817600"/>
          </a:xfrm>
          <a:prstGeom prst="rect">
            <a:avLst/>
          </a:prstGeom>
          <a:noFill/>
          <a:ln w="0">
            <a:noFill/>
          </a:ln>
        </p:spPr>
        <p:txBody>
          <a:bodyPr lIns="0" tIns="0" rIns="0" bIns="0" anchor="t">
            <a:no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单击此处编辑母版文本样式</a:t>
            </a:r>
            <a:endParaRPr lang="en-US" sz="2400" b="0" u="none" strike="noStrike">
              <a:solidFill>
                <a:schemeClr val="dk1"/>
              </a:solidFill>
              <a:effectLst/>
              <a:uFillTx/>
              <a:latin typeface="Arial" panose="020B0604020202020204"/>
            </a:endParaRPr>
          </a:p>
          <a:p>
            <a:pPr marL="685800" lvl="1" defTabSz="914400">
              <a:lnSpc>
                <a:spcPct val="130000"/>
              </a:lnSpc>
              <a:spcBef>
                <a:spcPts val="500"/>
              </a:spcBef>
              <a:buClr>
                <a:srgbClr val="000000"/>
              </a:buClr>
              <a:buFont typeface="Arial" panose="020B0604020202020204"/>
              <a:buChar char="•"/>
            </a:pPr>
            <a:r>
              <a:rPr lang="zh-CN" sz="2000" b="0" u="none" strike="noStrike">
                <a:solidFill>
                  <a:schemeClr val="dk1"/>
                </a:solidFill>
                <a:effectLst/>
                <a:uFillTx/>
                <a:latin typeface="Arial" panose="020B0604020202020204"/>
                <a:ea typeface="微软雅黑" panose="020B0503020204020204" charset="-122"/>
              </a:rPr>
              <a:t>第二级</a:t>
            </a:r>
            <a:endParaRPr lang="en-US" sz="2000" b="0" u="none" strike="noStrike">
              <a:solidFill>
                <a:schemeClr val="dk1"/>
              </a:solidFill>
              <a:effectLst/>
              <a:uFillTx/>
              <a:latin typeface="Arial" panose="020B0604020202020204"/>
            </a:endParaRPr>
          </a:p>
          <a:p>
            <a:pPr marL="1143000" lvl="2"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第三级</a:t>
            </a:r>
            <a:endParaRPr lang="en-US" sz="1800" b="0" u="none" strike="noStrike">
              <a:solidFill>
                <a:schemeClr val="dk1"/>
              </a:solidFill>
              <a:effectLst/>
              <a:uFillTx/>
              <a:latin typeface="Arial" panose="020B0604020202020204"/>
            </a:endParaRPr>
          </a:p>
          <a:p>
            <a:pPr marL="1600200" lvl="3"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第四级</a:t>
            </a:r>
            <a:endParaRPr lang="en-US" sz="1800" b="0" u="none" strike="noStrike">
              <a:solidFill>
                <a:schemeClr val="dk1"/>
              </a:solidFill>
              <a:effectLst/>
              <a:uFillTx/>
              <a:latin typeface="Arial" panose="020B0604020202020204"/>
            </a:endParaRPr>
          </a:p>
          <a:p>
            <a:pPr marL="2057400" lvl="4" defTabSz="914400">
              <a:lnSpc>
                <a:spcPct val="130000"/>
              </a:lnSpc>
              <a:spcBef>
                <a:spcPts val="500"/>
              </a:spcBef>
              <a:buClr>
                <a:srgbClr val="000000"/>
              </a:buClr>
              <a:buFont typeface="Arial" panose="020B0604020202020204"/>
              <a:buChar char="•"/>
            </a:pPr>
            <a:r>
              <a:rPr lang="zh-CN" sz="1800" b="0" u="none" strike="noStrike">
                <a:solidFill>
                  <a:schemeClr val="dk1"/>
                </a:solidFill>
                <a:effectLst/>
                <a:uFillTx/>
                <a:latin typeface="Arial" panose="020B0604020202020204"/>
                <a:ea typeface="微软雅黑" panose="020B0503020204020204" charset="-122"/>
              </a:rPr>
              <a:t>第五级</a:t>
            </a:r>
            <a:endParaRPr lang="en-US" sz="1800" b="0" u="none" strike="noStrike">
              <a:solidFill>
                <a:schemeClr val="dk1"/>
              </a:solidFill>
              <a:effectLst/>
              <a:uFillTx/>
              <a:latin typeface="Arial" panose="020B0604020202020204"/>
            </a:endParaRPr>
          </a:p>
        </p:txBody>
      </p:sp>
      <p:sp>
        <p:nvSpPr>
          <p:cNvPr id="761" name="PlaceHolder 2"/>
          <p:cNvSpPr>
            <a:spLocks noGrp="1"/>
          </p:cNvSpPr>
          <p:nvPr>
            <p:ph type="dt" idx="91"/>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62" name="PlaceHolder 3"/>
          <p:cNvSpPr>
            <a:spLocks noGrp="1"/>
          </p:cNvSpPr>
          <p:nvPr>
            <p:ph type="ftr" idx="9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63" name="PlaceHolder 4"/>
          <p:cNvSpPr>
            <a:spLocks noGrp="1"/>
          </p:cNvSpPr>
          <p:nvPr>
            <p:ph type="sldNum" idx="93"/>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标题和副标题">
    <p:bg>
      <p:bgPr>
        <a:solidFill>
          <a:srgbClr val="FFFFFF"/>
        </a:solidFill>
        <a:effectLst/>
      </p:bgPr>
    </p:bg>
    <p:spTree>
      <p:nvGrpSpPr>
        <p:cNvPr id="1" name=""/>
        <p:cNvGrpSpPr/>
        <p:nvPr/>
      </p:nvGrpSpPr>
      <p:grpSpPr>
        <a:xfrm>
          <a:off x="0" y="0"/>
          <a:ext cx="0" cy="0"/>
          <a:chOff x="0" y="0"/>
          <a:chExt cx="0" cy="0"/>
        </a:xfrm>
      </p:grpSpPr>
      <p:sp>
        <p:nvSpPr>
          <p:cNvPr id="76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6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6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67" name="PlaceHolder 1"/>
          <p:cNvSpPr>
            <a:spLocks noGrp="1"/>
          </p:cNvSpPr>
          <p:nvPr>
            <p:ph type="dt" idx="94"/>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768" name="PlaceHolder 2"/>
          <p:cNvSpPr>
            <a:spLocks noGrp="1"/>
          </p:cNvSpPr>
          <p:nvPr>
            <p:ph type="ftr" idx="9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769" name="PlaceHolder 3"/>
          <p:cNvSpPr>
            <a:spLocks noGrp="1"/>
          </p:cNvSpPr>
          <p:nvPr>
            <p:ph type="sldNum" idx="96"/>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
        <p:nvSpPr>
          <p:cNvPr id="770" name="PlaceHolder 4"/>
          <p:cNvSpPr>
            <a:spLocks noGrp="1"/>
          </p:cNvSpPr>
          <p:nvPr>
            <p:ph type="body" hasCustomPrompt="1"/>
          </p:nvPr>
        </p:nvSpPr>
        <p:spPr>
          <a:xfrm>
            <a:off x="695880" y="1301760"/>
            <a:ext cx="10798560" cy="405360"/>
          </a:xfrm>
          <a:prstGeom prst="rect">
            <a:avLst/>
          </a:prstGeom>
          <a:noFill/>
          <a:ln w="0">
            <a:noFill/>
          </a:ln>
        </p:spPr>
        <p:txBody>
          <a:bodyPr lIns="0" tIns="0" rIns="0" bIns="0" anchor="t">
            <a:noAutofit/>
          </a:bodyPr>
          <a:p>
            <a:pPr marL="228600" defTabSz="914400">
              <a:lnSpc>
                <a:spcPct val="130000"/>
              </a:lnSpc>
              <a:spcBef>
                <a:spcPts val="1000"/>
              </a:spcBef>
              <a:buClr>
                <a:srgbClr val="000000"/>
              </a:buClr>
              <a:buFont typeface="Arial" panose="020B0604020202020204"/>
              <a:buChar char="•"/>
            </a:pPr>
            <a:r>
              <a:rPr lang="zh-CN" sz="2400" b="0" u="none" strike="noStrike">
                <a:solidFill>
                  <a:schemeClr val="dk1"/>
                </a:solidFill>
                <a:effectLst/>
                <a:uFillTx/>
                <a:latin typeface="Arial" panose="020B0604020202020204"/>
                <a:ea typeface="微软雅黑" panose="020B0503020204020204" charset="-122"/>
              </a:rPr>
              <a:t>单击此处编辑副标题</a:t>
            </a:r>
            <a:endParaRPr lang="en-US" sz="2400" b="0" u="none" strike="noStrike">
              <a:solidFill>
                <a:schemeClr val="dk1"/>
              </a:solidFill>
              <a:effectLst/>
              <a:uFillTx/>
              <a:latin typeface="Arial" panose="020B0604020202020204"/>
            </a:endParaRPr>
          </a:p>
        </p:txBody>
      </p:sp>
      <p:sp>
        <p:nvSpPr>
          <p:cNvPr id="771" name="PlaceHolder 5"/>
          <p:cNvSpPr>
            <a:spLocks noGrp="1"/>
          </p:cNvSpPr>
          <p:nvPr>
            <p:ph type="title"/>
          </p:nvPr>
        </p:nvSpPr>
        <p:spPr>
          <a:xfrm>
            <a:off x="695880" y="360000"/>
            <a:ext cx="10799640" cy="719640"/>
          </a:xfrm>
          <a:prstGeom prst="rect">
            <a:avLst/>
          </a:prstGeom>
          <a:noFill/>
          <a:ln w="0">
            <a:noFill/>
          </a:ln>
        </p:spPr>
        <p:txBody>
          <a:bodyPr lIns="0" tIns="0" rIns="0" bIns="0" anchor="b">
            <a:noAutofit/>
          </a:bodyPr>
          <a:p>
            <a:pPr indent="0" defTabSz="914400">
              <a:lnSpc>
                <a:spcPct val="90000"/>
              </a:lnSpc>
              <a:buNone/>
            </a:pPr>
            <a:r>
              <a:rPr lang="zh-CN" sz="3200" b="1" u="none" strike="noStrike">
                <a:solidFill>
                  <a:schemeClr val="dk1"/>
                </a:solidFill>
                <a:effectLst/>
                <a:uFill>
                  <a:solidFill>
                    <a:srgbClr val="404040"/>
                  </a:solidFill>
                </a:uFill>
                <a:latin typeface="Arial" panose="020B0604020202020204"/>
                <a:ea typeface="微软雅黑" panose="020B0503020204020204" charset="-122"/>
              </a:rPr>
              <a:t>单击此处编辑母版标题样式</a:t>
            </a:r>
            <a:endParaRPr lang="en-US" sz="3200" b="0" u="none" strike="noStrike">
              <a:solidFill>
                <a:schemeClr val="dk1"/>
              </a:solidFill>
              <a:effectLst/>
              <a:uFillTx/>
              <a:latin typeface="Arial" panose="020B060402020202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封面页_1_3">
    <p:bg>
      <p:bgPr>
        <a:solidFill>
          <a:srgbClr val="FFFFFF"/>
        </a:solidFill>
        <a:effectLst/>
      </p:bgPr>
    </p:bg>
    <p:spTree>
      <p:nvGrpSpPr>
        <p:cNvPr id="1" name=""/>
        <p:cNvGrpSpPr/>
        <p:nvPr/>
      </p:nvGrpSpPr>
      <p:grpSpPr>
        <a:xfrm>
          <a:off x="0" y="0"/>
          <a:ext cx="0" cy="0"/>
          <a:chOff x="0" y="0"/>
          <a:chExt cx="0" cy="0"/>
        </a:xfrm>
      </p:grpSpPr>
      <p:sp>
        <p:nvSpPr>
          <p:cNvPr id="772" name="任意多边形: 形状 4" hidden="1"/>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73" name="任意多边形: 形状 12" hidden="1"/>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74"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775"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76"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1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77" name="任意多边形: 形状 10"/>
          <p:cNvSpPr/>
          <p:nvPr/>
        </p:nvSpPr>
        <p:spPr>
          <a:xfrm>
            <a:off x="8127360" y="0"/>
            <a:ext cx="4064400" cy="6857640"/>
          </a:xfrm>
          <a:custGeom>
            <a:avLst/>
            <a:gdLst>
              <a:gd name="textAreaLeft" fmla="*/ 0 w 4064400"/>
              <a:gd name="textAreaRight" fmla="*/ 4064760 w 4064400"/>
              <a:gd name="textAreaTop" fmla="*/ 0 h 6857640"/>
              <a:gd name="textAreaBottom" fmla="*/ 6858000 h 6857640"/>
              <a:gd name="GluePoint1X" fmla="*/ 612135 w 4436166"/>
              <a:gd name="GluePoint1Y" fmla="*/ 0 h 6857951"/>
              <a:gd name="GluePoint2X" fmla="*/ 4436166 w 4436166"/>
              <a:gd name="GluePoint2Y" fmla="*/ 0 h 6857951"/>
              <a:gd name="GluePoint3X" fmla="*/ 4436166 w 4436166"/>
              <a:gd name="GluePoint3Y" fmla="*/ 6857951 h 6857951"/>
              <a:gd name="GluePoint4X" fmla="*/ 1830648 w 4436166"/>
              <a:gd name="GluePoint4Y" fmla="*/ 6857951 h 6857951"/>
              <a:gd name="GluePoint5X" fmla="*/ 45686 w 4436166"/>
              <a:gd name="GluePoint5Y" fmla="*/ 3126444 h 6857951"/>
              <a:gd name="GluePoint6X" fmla="*/ 603139 w 4436166"/>
              <a:gd name="GluePoint6Y" fmla="*/ 11204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436166" h="6857951">
                <a:moveTo>
                  <a:pt x="612135" y="0"/>
                </a:moveTo>
                <a:lnTo>
                  <a:pt x="4436166" y="0"/>
                </a:lnTo>
                <a:lnTo>
                  <a:pt x="4436166" y="6857951"/>
                </a:lnTo>
                <a:lnTo>
                  <a:pt x="1830648" y="6857951"/>
                </a:lnTo>
                <a:cubicBezTo>
                  <a:pt x="1830648" y="6857951"/>
                  <a:pt x="289319" y="5297833"/>
                  <a:pt x="45686" y="3126444"/>
                </a:cubicBezTo>
                <a:cubicBezTo>
                  <a:pt x="-182717" y="1090770"/>
                  <a:pt x="515029" y="124087"/>
                  <a:pt x="603139" y="11204"/>
                </a:cubicBez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78" name="任意多边形: 形状 17"/>
          <p:cNvSpPr/>
          <p:nvPr/>
        </p:nvSpPr>
        <p:spPr>
          <a:xfrm>
            <a:off x="6445800" y="1456200"/>
            <a:ext cx="5545800" cy="4626720"/>
          </a:xfrm>
          <a:custGeom>
            <a:avLst/>
            <a:gdLst>
              <a:gd name="textAreaLeft" fmla="*/ 0 w 5545800"/>
              <a:gd name="textAreaRight" fmla="*/ 5546160 w 5545800"/>
              <a:gd name="textAreaTop" fmla="*/ 0 h 4626720"/>
              <a:gd name="textAreaBottom" fmla="*/ 4627080 h 4626720"/>
              <a:gd name="GluePoint1X" fmla="*/ 2822505 w 2905488"/>
              <a:gd name="GluePoint1Y" fmla="*/ 1393931 h 1943636"/>
              <a:gd name="GluePoint2X" fmla="*/ 1671784 w 2905488"/>
              <a:gd name="GluePoint2Y" fmla="*/ 4368 h 1943636"/>
              <a:gd name="GluePoint3X" fmla="*/ 1063850 w 2905488"/>
              <a:gd name="GluePoint3Y" fmla="*/ 375492 h 1943636"/>
              <a:gd name="GluePoint4X" fmla="*/ 4162 w 2905488"/>
              <a:gd name="GluePoint4Y" fmla="*/ 1359468 h 1943636"/>
              <a:gd name="GluePoint5X" fmla="*/ 1311633 w 2905488"/>
              <a:gd name="GluePoint5Y" fmla="*/ 1619239 h 1943636"/>
              <a:gd name="GluePoint6X" fmla="*/ 2822505 w 2905488"/>
              <a:gd name="GluePoint6Y" fmla="*/ 1393931 h 19436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905488" h="1943636">
                <a:moveTo>
                  <a:pt x="2822505" y="1393931"/>
                </a:moveTo>
                <a:cubicBezTo>
                  <a:pt x="3148804" y="730849"/>
                  <a:pt x="2460404" y="-66142"/>
                  <a:pt x="1671784" y="4368"/>
                </a:cubicBezTo>
                <a:cubicBezTo>
                  <a:pt x="1434040" y="25623"/>
                  <a:pt x="1208976" y="125678"/>
                  <a:pt x="1063850" y="375492"/>
                </a:cubicBezTo>
                <a:cubicBezTo>
                  <a:pt x="617298" y="1144198"/>
                  <a:pt x="55978" y="916411"/>
                  <a:pt x="4162" y="1359468"/>
                </a:cubicBezTo>
                <a:cubicBezTo>
                  <a:pt x="-47654" y="1802525"/>
                  <a:pt x="384146" y="2276754"/>
                  <a:pt x="1311633" y="1619239"/>
                </a:cubicBezTo>
                <a:cubicBezTo>
                  <a:pt x="1776880" y="1289567"/>
                  <a:pt x="2449390" y="2152152"/>
                  <a:pt x="2822505" y="1393931"/>
                </a:cubicBezTo>
                <a:close/>
              </a:path>
            </a:pathLst>
          </a:custGeom>
          <a:solidFill>
            <a:schemeClr val="lt1">
              <a:alpha val="5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79" name="任意多边形: 形状 18"/>
          <p:cNvSpPr/>
          <p:nvPr/>
        </p:nvSpPr>
        <p:spPr>
          <a:xfrm>
            <a:off x="7138800" y="2221200"/>
            <a:ext cx="158400" cy="158400"/>
          </a:xfrm>
          <a:custGeom>
            <a:avLst/>
            <a:gdLst>
              <a:gd name="textAreaLeft" fmla="*/ 0 w 158400"/>
              <a:gd name="textAreaRight" fmla="*/ 158760 w 158400"/>
              <a:gd name="textAreaTop" fmla="*/ 0 h 158400"/>
              <a:gd name="textAreaBottom" fmla="*/ 158760 h 158400"/>
              <a:gd name="GluePoint1X" fmla="*/ 66649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49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49" y="33325"/>
                </a:moveTo>
                <a:cubicBezTo>
                  <a:pt x="66649" y="51731"/>
                  <a:pt x="51735" y="66650"/>
                  <a:pt x="33325" y="66650"/>
                </a:cubicBezTo>
                <a:cubicBezTo>
                  <a:pt x="14915" y="66650"/>
                  <a:pt x="0" y="51731"/>
                  <a:pt x="0" y="33325"/>
                </a:cubicBezTo>
                <a:cubicBezTo>
                  <a:pt x="0" y="14919"/>
                  <a:pt x="14915" y="0"/>
                  <a:pt x="33325" y="0"/>
                </a:cubicBezTo>
                <a:cubicBezTo>
                  <a:pt x="51735" y="24"/>
                  <a:pt x="66609" y="14931"/>
                  <a:pt x="66649" y="33325"/>
                </a:cubicBezTo>
                <a:close/>
              </a:path>
            </a:pathLst>
          </a:custGeom>
          <a:noFill/>
          <a:ln w="7600"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0" name="任意多边形: 形状 19"/>
          <p:cNvSpPr/>
          <p:nvPr/>
        </p:nvSpPr>
        <p:spPr>
          <a:xfrm rot="17550000">
            <a:off x="10208520" y="899640"/>
            <a:ext cx="158400" cy="158400"/>
          </a:xfrm>
          <a:custGeom>
            <a:avLst/>
            <a:gdLst>
              <a:gd name="textAreaLeft" fmla="*/ 0 w 158400"/>
              <a:gd name="textAreaRight" fmla="*/ 158760 w 158400"/>
              <a:gd name="textAreaTop" fmla="*/ 0 h 158400"/>
              <a:gd name="textAreaBottom" fmla="*/ 158760 h 158400"/>
              <a:gd name="GluePoint1X" fmla="*/ 66650 w 66649"/>
              <a:gd name="GluePoint1Y" fmla="*/ 33325 h 66649"/>
              <a:gd name="GluePoint2X" fmla="*/ 33325 w 66649"/>
              <a:gd name="GluePoint2Y" fmla="*/ 66650 h 66649"/>
              <a:gd name="GluePoint3X" fmla="*/ 1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29" y="66650"/>
                  <a:pt x="33325" y="66650"/>
                </a:cubicBezTo>
                <a:cubicBezTo>
                  <a:pt x="14920" y="66650"/>
                  <a:pt x="1" y="51730"/>
                  <a:pt x="1" y="33325"/>
                </a:cubicBezTo>
                <a:cubicBezTo>
                  <a:pt x="1" y="14920"/>
                  <a:pt x="14921" y="0"/>
                  <a:pt x="33325" y="0"/>
                </a:cubicBezTo>
                <a:cubicBezTo>
                  <a:pt x="51730" y="0"/>
                  <a:pt x="66650" y="14920"/>
                  <a:pt x="66650" y="33325"/>
                </a:cubicBezTo>
                <a:close/>
              </a:path>
            </a:pathLst>
          </a:custGeom>
          <a:noFill/>
          <a:ln w="7600" cap="rnd">
            <a:solidFill>
              <a:srgbClr val="FFFFFF"/>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1" name="任意多边形: 形状 21"/>
          <p:cNvSpPr/>
          <p:nvPr/>
        </p:nvSpPr>
        <p:spPr>
          <a:xfrm>
            <a:off x="11060280" y="912600"/>
            <a:ext cx="761040" cy="678600"/>
          </a:xfrm>
          <a:custGeom>
            <a:avLst/>
            <a:gdLst>
              <a:gd name="textAreaLeft" fmla="*/ 0 w 761040"/>
              <a:gd name="textAreaRight" fmla="*/ 761400 w 761040"/>
              <a:gd name="textAreaTop" fmla="*/ 0 h 678600"/>
              <a:gd name="textAreaBottom" fmla="*/ 678960 h 678600"/>
              <a:gd name="GluePoint1X" fmla="*/ 0 w 507309"/>
              <a:gd name="GluePoint1Y" fmla="*/ 452201 h 452375"/>
              <a:gd name="GluePoint2X" fmla="*/ 507309 w 507309"/>
              <a:gd name="GluePoint2Y" fmla="*/ 0 h 452375"/>
              <a:gd name="GluePoint3X" fmla="*/ 0 w 507309"/>
              <a:gd name="GluePoint3Y" fmla="*/ 452201 h 452375"/>
            </a:gdLst>
            <a:ahLst/>
            <a:cxnLst>
              <a:cxn ang="0">
                <a:pos x="GluePoint1X" y="GluePoint1Y"/>
              </a:cxn>
              <a:cxn ang="0">
                <a:pos x="GluePoint2X" y="GluePoint2Y"/>
              </a:cxn>
              <a:cxn ang="0">
                <a:pos x="GluePoint3X" y="GluePoint3Y"/>
              </a:cxn>
            </a:cxnLst>
            <a:rect l="textAreaLeft" t="textAreaTop" r="textAreaRight" b="textAreaBottom"/>
            <a:pathLst>
              <a:path w="507309" h="452375">
                <a:moveTo>
                  <a:pt x="0" y="452201"/>
                </a:moveTo>
                <a:cubicBezTo>
                  <a:pt x="0" y="452201"/>
                  <a:pt x="374458" y="474960"/>
                  <a:pt x="507309" y="0"/>
                </a:cubicBezTo>
                <a:cubicBezTo>
                  <a:pt x="507309" y="122"/>
                  <a:pt x="5487" y="60472"/>
                  <a:pt x="0" y="452201"/>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2" name="任意多边形: 形状 22"/>
          <p:cNvSpPr/>
          <p:nvPr/>
        </p:nvSpPr>
        <p:spPr>
          <a:xfrm>
            <a:off x="10218960" y="1483200"/>
            <a:ext cx="533520" cy="877320"/>
          </a:xfrm>
          <a:custGeom>
            <a:avLst/>
            <a:gdLst>
              <a:gd name="textAreaLeft" fmla="*/ 0 w 533520"/>
              <a:gd name="textAreaRight" fmla="*/ 533880 w 533520"/>
              <a:gd name="textAreaTop" fmla="*/ 0 h 877320"/>
              <a:gd name="textAreaBottom" fmla="*/ 877680 h 877320"/>
              <a:gd name="GluePoint1X" fmla="*/ 347387 w 355837"/>
              <a:gd name="GluePoint1Y" fmla="*/ 584647 h 584647"/>
              <a:gd name="GluePoint2X" fmla="*/ 931 w 355837"/>
              <a:gd name="GluePoint2Y" fmla="*/ 0 h 584647"/>
              <a:gd name="GluePoint3X" fmla="*/ 347387 w 355837"/>
              <a:gd name="GluePoint3Y" fmla="*/ 584647 h 584647"/>
            </a:gdLst>
            <a:ahLst/>
            <a:cxnLst>
              <a:cxn ang="0">
                <a:pos x="GluePoint1X" y="GluePoint1Y"/>
              </a:cxn>
              <a:cxn ang="0">
                <a:pos x="GluePoint2X" y="GluePoint2Y"/>
              </a:cxn>
              <a:cxn ang="0">
                <a:pos x="GluePoint3X" y="GluePoint3Y"/>
              </a:cxn>
            </a:cxnLst>
            <a:rect l="textAreaLeft" t="textAreaTop" r="textAreaRight" b="textAreaBottom"/>
            <a:pathLst>
              <a:path w="355837" h="584647">
                <a:moveTo>
                  <a:pt x="347387" y="584647"/>
                </a:moveTo>
                <a:cubicBezTo>
                  <a:pt x="347387" y="584647"/>
                  <a:pt x="441591" y="221529"/>
                  <a:pt x="931" y="0"/>
                </a:cubicBezTo>
                <a:cubicBezTo>
                  <a:pt x="1013" y="0"/>
                  <a:pt x="-35929" y="504058"/>
                  <a:pt x="347387" y="58464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3" name="任意多边形: 形状 23"/>
          <p:cNvSpPr/>
          <p:nvPr/>
        </p:nvSpPr>
        <p:spPr>
          <a:xfrm>
            <a:off x="10815840" y="1636920"/>
            <a:ext cx="905040" cy="496800"/>
          </a:xfrm>
          <a:custGeom>
            <a:avLst/>
            <a:gdLst>
              <a:gd name="textAreaLeft" fmla="*/ 0 w 905040"/>
              <a:gd name="textAreaRight" fmla="*/ 905400 w 905040"/>
              <a:gd name="textAreaTop" fmla="*/ 0 h 496800"/>
              <a:gd name="textAreaBottom" fmla="*/ 497160 h 496800"/>
              <a:gd name="GluePoint1X" fmla="*/ 0 w 603300"/>
              <a:gd name="GluePoint1Y" fmla="*/ 317237 h 331177"/>
              <a:gd name="GluePoint2X" fmla="*/ 603301 w 603300"/>
              <a:gd name="GluePoint2Y" fmla="*/ 4309 h 331177"/>
              <a:gd name="GluePoint3X" fmla="*/ 0 w 603300"/>
              <a:gd name="GluePoint3Y" fmla="*/ 317237 h 331177"/>
            </a:gdLst>
            <a:ahLst/>
            <a:cxnLst>
              <a:cxn ang="0">
                <a:pos x="GluePoint1X" y="GluePoint1Y"/>
              </a:cxn>
              <a:cxn ang="0">
                <a:pos x="GluePoint2X" y="GluePoint2Y"/>
              </a:cxn>
              <a:cxn ang="0">
                <a:pos x="GluePoint3X" y="GluePoint3Y"/>
              </a:cxn>
            </a:cxnLst>
            <a:rect l="textAreaLeft" t="textAreaTop" r="textAreaRight" b="textAreaBottom"/>
            <a:pathLst>
              <a:path w="603300" h="331177">
                <a:moveTo>
                  <a:pt x="0" y="317237"/>
                </a:moveTo>
                <a:cubicBezTo>
                  <a:pt x="0" y="317237"/>
                  <a:pt x="357225" y="431761"/>
                  <a:pt x="603301" y="4309"/>
                </a:cubicBezTo>
                <a:cubicBezTo>
                  <a:pt x="603301" y="4309"/>
                  <a:pt x="102087" y="-61040"/>
                  <a:pt x="0" y="31723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4" name="任意多边形: 形状 24"/>
          <p:cNvSpPr/>
          <p:nvPr/>
        </p:nvSpPr>
        <p:spPr>
          <a:xfrm>
            <a:off x="10489680" y="2317680"/>
            <a:ext cx="959040" cy="429480"/>
          </a:xfrm>
          <a:custGeom>
            <a:avLst/>
            <a:gdLst>
              <a:gd name="textAreaLeft" fmla="*/ 0 w 959040"/>
              <a:gd name="textAreaRight" fmla="*/ 959400 w 959040"/>
              <a:gd name="textAreaTop" fmla="*/ 0 h 429480"/>
              <a:gd name="textAreaBottom" fmla="*/ 429840 h 429480"/>
              <a:gd name="GluePoint1X" fmla="*/ 0 w 639267"/>
              <a:gd name="GluePoint1Y" fmla="*/ 253887 h 286471"/>
              <a:gd name="GluePoint2X" fmla="*/ 639267 w 639267"/>
              <a:gd name="GluePoint2Y" fmla="*/ 23011 h 286471"/>
              <a:gd name="GluePoint3X" fmla="*/ 0 w 639267"/>
              <a:gd name="GluePoint3Y" fmla="*/ 253887 h 286471"/>
            </a:gdLst>
            <a:ahLst/>
            <a:cxnLst>
              <a:cxn ang="0">
                <a:pos x="GluePoint1X" y="GluePoint1Y"/>
              </a:cxn>
              <a:cxn ang="0">
                <a:pos x="GluePoint2X" y="GluePoint2Y"/>
              </a:cxn>
              <a:cxn ang="0">
                <a:pos x="GluePoint3X" y="GluePoint3Y"/>
              </a:cxn>
            </a:cxnLst>
            <a:rect l="textAreaLeft" t="textAreaTop" r="textAreaRight" b="textAreaBottom"/>
            <a:pathLst>
              <a:path w="639267" h="286471">
                <a:moveTo>
                  <a:pt x="0" y="253887"/>
                </a:moveTo>
                <a:cubicBezTo>
                  <a:pt x="0" y="253887"/>
                  <a:pt x="339142" y="414374"/>
                  <a:pt x="639267" y="23011"/>
                </a:cubicBezTo>
                <a:cubicBezTo>
                  <a:pt x="639267" y="23011"/>
                  <a:pt x="150938" y="-107687"/>
                  <a:pt x="0" y="25388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5" name="任意多边形: 形状 25"/>
          <p:cNvSpPr/>
          <p:nvPr/>
        </p:nvSpPr>
        <p:spPr>
          <a:xfrm>
            <a:off x="10596240" y="934200"/>
            <a:ext cx="396000" cy="1050480"/>
          </a:xfrm>
          <a:custGeom>
            <a:avLst/>
            <a:gdLst>
              <a:gd name="textAreaLeft" fmla="*/ 0 w 396000"/>
              <a:gd name="textAreaRight" fmla="*/ 396360 w 396000"/>
              <a:gd name="textAreaTop" fmla="*/ 0 h 1050480"/>
              <a:gd name="textAreaBottom" fmla="*/ 1050840 h 1050480"/>
              <a:gd name="GluePoint1X" fmla="*/ 189595 w 264002"/>
              <a:gd name="GluePoint1Y" fmla="*/ 700146 h 700145"/>
              <a:gd name="GluePoint2X" fmla="*/ 73283 w 264002"/>
              <a:gd name="GluePoint2Y" fmla="*/ 0 h 700145"/>
              <a:gd name="GluePoint3X" fmla="*/ 189595 w 264002"/>
              <a:gd name="GluePoint3Y" fmla="*/ 700146 h 700145"/>
            </a:gdLst>
            <a:ahLst/>
            <a:cxnLst>
              <a:cxn ang="0">
                <a:pos x="GluePoint1X" y="GluePoint1Y"/>
              </a:cxn>
              <a:cxn ang="0">
                <a:pos x="GluePoint2X" y="GluePoint2Y"/>
              </a:cxn>
              <a:cxn ang="0">
                <a:pos x="GluePoint3X" y="GluePoint3Y"/>
              </a:cxn>
            </a:cxnLst>
            <a:rect l="textAreaLeft" t="textAreaTop" r="textAreaRight" b="textAreaBottom"/>
            <a:pathLst>
              <a:path w="264002" h="700145">
                <a:moveTo>
                  <a:pt x="189595" y="700146"/>
                </a:moveTo>
                <a:cubicBezTo>
                  <a:pt x="189595" y="700146"/>
                  <a:pt x="418520" y="382260"/>
                  <a:pt x="73283" y="0"/>
                </a:cubicBezTo>
                <a:cubicBezTo>
                  <a:pt x="73446" y="0"/>
                  <a:pt x="-153082" y="476789"/>
                  <a:pt x="189595" y="700146"/>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6" name="任意多边形: 形状 26"/>
          <p:cNvSpPr/>
          <p:nvPr/>
        </p:nvSpPr>
        <p:spPr>
          <a:xfrm>
            <a:off x="10662840" y="1266120"/>
            <a:ext cx="648720" cy="1336320"/>
          </a:xfrm>
          <a:custGeom>
            <a:avLst/>
            <a:gdLst>
              <a:gd name="textAreaLeft" fmla="*/ 0 w 648720"/>
              <a:gd name="textAreaRight" fmla="*/ 649080 w 648720"/>
              <a:gd name="textAreaTop" fmla="*/ 0 h 1336320"/>
              <a:gd name="textAreaBottom" fmla="*/ 1336680 h 1336320"/>
              <a:gd name="GluePoint1X" fmla="*/ 12788 w 432237"/>
              <a:gd name="GluePoint1Y" fmla="*/ 890597 h 890712"/>
              <a:gd name="GluePoint2X" fmla="*/ 11407 w 432237"/>
              <a:gd name="GluePoint2Y" fmla="*/ 890353 h 890712"/>
              <a:gd name="GluePoint3X" fmla="*/ 353 w 432237"/>
              <a:gd name="GluePoint3Y" fmla="*/ 872935 h 890712"/>
              <a:gd name="GluePoint4X" fmla="*/ 353 w 432237"/>
              <a:gd name="GluePoint4Y" fmla="*/ 872919 h 890712"/>
              <a:gd name="GluePoint5X" fmla="*/ 406142 w 432237"/>
              <a:gd name="GluePoint5Y" fmla="*/ 5580 h 890712"/>
              <a:gd name="GluePoint6X" fmla="*/ 426625 w 432237"/>
              <a:gd name="GluePoint6Y" fmla="*/ 3121 h 890712"/>
              <a:gd name="GluePoint7X" fmla="*/ 429105 w 432237"/>
              <a:gd name="GluePoint7Y" fmla="*/ 23624 h 890712"/>
              <a:gd name="GluePoint8X" fmla="*/ 28841 w 432237"/>
              <a:gd name="GluePoint8Y" fmla="*/ 879340 h 890712"/>
              <a:gd name="GluePoint9X" fmla="*/ 12788 w 432237"/>
              <a:gd name="GluePoint9Y" fmla="*/ 890597 h 8907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32237" h="890712">
                <a:moveTo>
                  <a:pt x="12788" y="890597"/>
                </a:moveTo>
                <a:cubicBezTo>
                  <a:pt x="12341" y="890556"/>
                  <a:pt x="11853" y="890475"/>
                  <a:pt x="11407" y="890353"/>
                </a:cubicBezTo>
                <a:cubicBezTo>
                  <a:pt x="3523" y="888598"/>
                  <a:pt x="-1396" y="880799"/>
                  <a:pt x="353" y="872935"/>
                </a:cubicBezTo>
                <a:cubicBezTo>
                  <a:pt x="353" y="872927"/>
                  <a:pt x="353" y="872923"/>
                  <a:pt x="353" y="872919"/>
                </a:cubicBezTo>
                <a:cubicBezTo>
                  <a:pt x="75171" y="539914"/>
                  <a:pt x="154785" y="325173"/>
                  <a:pt x="406142" y="5580"/>
                </a:cubicBezTo>
                <a:cubicBezTo>
                  <a:pt x="411141" y="-760"/>
                  <a:pt x="420285" y="-1861"/>
                  <a:pt x="426625" y="3121"/>
                </a:cubicBezTo>
                <a:cubicBezTo>
                  <a:pt x="433006" y="8104"/>
                  <a:pt x="434103" y="17284"/>
                  <a:pt x="429105" y="23624"/>
                </a:cubicBezTo>
                <a:cubicBezTo>
                  <a:pt x="181201" y="338787"/>
                  <a:pt x="102643" y="550684"/>
                  <a:pt x="28841" y="879340"/>
                </a:cubicBezTo>
                <a:cubicBezTo>
                  <a:pt x="27174" y="886663"/>
                  <a:pt x="20225" y="891536"/>
                  <a:pt x="12788" y="89059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7" name="任意多边形: 形状 27"/>
          <p:cNvSpPr/>
          <p:nvPr/>
        </p:nvSpPr>
        <p:spPr>
          <a:xfrm>
            <a:off x="9968760" y="4523040"/>
            <a:ext cx="2050200" cy="1675440"/>
          </a:xfrm>
          <a:custGeom>
            <a:avLst/>
            <a:gdLst>
              <a:gd name="textAreaLeft" fmla="*/ 0 w 2050200"/>
              <a:gd name="textAreaRight" fmla="*/ 2050560 w 2050200"/>
              <a:gd name="textAreaTop" fmla="*/ 0 h 1675440"/>
              <a:gd name="textAreaBottom" fmla="*/ 1675800 h 1675440"/>
              <a:gd name="GluePoint1X" fmla="*/ 0 w 861073"/>
              <a:gd name="GluePoint1Y" fmla="*/ 703885 h 703884"/>
              <a:gd name="GluePoint2X" fmla="*/ 205192 w 861073"/>
              <a:gd name="GluePoint2Y" fmla="*/ 674624 h 703884"/>
              <a:gd name="GluePoint3X" fmla="*/ 846491 w 861073"/>
              <a:gd name="GluePoint3Y" fmla="*/ 156911 h 703884"/>
              <a:gd name="GluePoint4X" fmla="*/ 852384 w 861073"/>
              <a:gd name="GluePoint4Y" fmla="*/ 101762 h 703884"/>
              <a:gd name="GluePoint5X" fmla="*/ 832999 w 861073"/>
              <a:gd name="GluePoint5Y" fmla="*/ 88798 h 703884"/>
              <a:gd name="GluePoint6X" fmla="*/ 533157 w 861073"/>
              <a:gd name="GluePoint6Y" fmla="*/ 0 h 7038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861073" h="703884">
                <a:moveTo>
                  <a:pt x="0" y="703885"/>
                </a:moveTo>
                <a:lnTo>
                  <a:pt x="205192" y="674624"/>
                </a:lnTo>
                <a:lnTo>
                  <a:pt x="846491" y="156911"/>
                </a:lnTo>
                <a:cubicBezTo>
                  <a:pt x="863357" y="143305"/>
                  <a:pt x="865957" y="118612"/>
                  <a:pt x="852384" y="101762"/>
                </a:cubicBezTo>
                <a:cubicBezTo>
                  <a:pt x="847385" y="95577"/>
                  <a:pt x="840598" y="91058"/>
                  <a:pt x="832999" y="88798"/>
                </a:cubicBezTo>
                <a:lnTo>
                  <a:pt x="533157" y="0"/>
                </a:lnTo>
                <a:close/>
              </a:path>
            </a:pathLst>
          </a:custGeom>
          <a:solidFill>
            <a:schemeClr val="lt1">
              <a:alpha val="5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8" name="任意多边形: 形状 28"/>
          <p:cNvSpPr/>
          <p:nvPr/>
        </p:nvSpPr>
        <p:spPr>
          <a:xfrm>
            <a:off x="11584440" y="2241000"/>
            <a:ext cx="256680" cy="2510280"/>
          </a:xfrm>
          <a:custGeom>
            <a:avLst/>
            <a:gdLst>
              <a:gd name="textAreaLeft" fmla="*/ 0 w 256680"/>
              <a:gd name="textAreaRight" fmla="*/ 257040 w 256680"/>
              <a:gd name="textAreaTop" fmla="*/ 0 h 2510280"/>
              <a:gd name="textAreaBottom" fmla="*/ 2510640 h 2510280"/>
              <a:gd name="GluePoint1X" fmla="*/ 107899 w 107950"/>
              <a:gd name="GluePoint1Y" fmla="*/ 44582 h 1054613"/>
              <a:gd name="GluePoint2X" fmla="*/ 105379 w 107950"/>
              <a:gd name="GluePoint2Y" fmla="*/ 33000 h 1054613"/>
              <a:gd name="GluePoint3X" fmla="*/ 105379 w 107950"/>
              <a:gd name="GluePoint3Y" fmla="*/ 33000 h 1054613"/>
              <a:gd name="GluePoint4X" fmla="*/ 82865 w 107950"/>
              <a:gd name="GluePoint4Y" fmla="*/ 10566 h 1054613"/>
              <a:gd name="GluePoint5X" fmla="*/ 76363 w 107950"/>
              <a:gd name="GluePoint5Y" fmla="*/ 8209 h 1054613"/>
              <a:gd name="GluePoint6X" fmla="*/ 74005 w 107950"/>
              <a:gd name="GluePoint6Y" fmla="*/ 7600 h 1054613"/>
              <a:gd name="GluePoint7X" fmla="*/ 38364 w 107950"/>
              <a:gd name="GluePoint7Y" fmla="*/ 0 h 1054613"/>
              <a:gd name="GluePoint8X" fmla="*/ 0 w 107950"/>
              <a:gd name="GluePoint8Y" fmla="*/ 31293 h 1054613"/>
              <a:gd name="GluePoint9X" fmla="*/ 45232 w 107950"/>
              <a:gd name="GluePoint9Y" fmla="*/ 40477 h 1054613"/>
              <a:gd name="GluePoint10X" fmla="*/ 70104 w 107950"/>
              <a:gd name="GluePoint10Y" fmla="*/ 78923 h 1054613"/>
              <a:gd name="GluePoint11X" fmla="*/ 63683 w 107950"/>
              <a:gd name="GluePoint11Y" fmla="*/ 188651 h 1054613"/>
              <a:gd name="GluePoint12X" fmla="*/ 38445 w 107950"/>
              <a:gd name="GluePoint12Y" fmla="*/ 222910 h 1054613"/>
              <a:gd name="GluePoint13X" fmla="*/ 15118 w 107950"/>
              <a:gd name="GluePoint13Y" fmla="*/ 1042538 h 1054613"/>
              <a:gd name="GluePoint14X" fmla="*/ 18166 w 107950"/>
              <a:gd name="GluePoint14Y" fmla="*/ 1054161 h 1054613"/>
              <a:gd name="GluePoint15X" fmla="*/ 40640 w 107950"/>
              <a:gd name="GluePoint15Y" fmla="*/ 1032337 h 1054613"/>
              <a:gd name="GluePoint16X" fmla="*/ 53198 w 107950"/>
              <a:gd name="GluePoint16Y" fmla="*/ 1005190 h 1054613"/>
              <a:gd name="GluePoint17X" fmla="*/ 107371 w 107950"/>
              <a:gd name="GluePoint17Y" fmla="*/ 56083 h 1054613"/>
              <a:gd name="GluePoint18X" fmla="*/ 107940 w 107950"/>
              <a:gd name="GluePoint18Y" fmla="*/ 44663 h 1054613"/>
              <a:gd name="GluePoint19X" fmla="*/ 107899 w 107950"/>
              <a:gd name="GluePoint19Y" fmla="*/ 44582 h 10546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107950" h="1054613">
                <a:moveTo>
                  <a:pt x="107899" y="44582"/>
                </a:moveTo>
                <a:cubicBezTo>
                  <a:pt x="107777" y="40595"/>
                  <a:pt x="106924" y="36670"/>
                  <a:pt x="105379" y="33000"/>
                </a:cubicBezTo>
                <a:lnTo>
                  <a:pt x="105379" y="33000"/>
                </a:lnTo>
                <a:cubicBezTo>
                  <a:pt x="100909" y="22982"/>
                  <a:pt x="92902" y="14984"/>
                  <a:pt x="82865" y="10566"/>
                </a:cubicBezTo>
                <a:cubicBezTo>
                  <a:pt x="80751" y="9620"/>
                  <a:pt x="78598" y="8831"/>
                  <a:pt x="76363" y="8209"/>
                </a:cubicBezTo>
                <a:cubicBezTo>
                  <a:pt x="75590" y="7965"/>
                  <a:pt x="74777" y="7803"/>
                  <a:pt x="74005" y="7600"/>
                </a:cubicBezTo>
                <a:lnTo>
                  <a:pt x="38364" y="0"/>
                </a:lnTo>
                <a:lnTo>
                  <a:pt x="0" y="31293"/>
                </a:lnTo>
                <a:cubicBezTo>
                  <a:pt x="5730" y="32634"/>
                  <a:pt x="40315" y="37226"/>
                  <a:pt x="45232" y="40477"/>
                </a:cubicBezTo>
                <a:cubicBezTo>
                  <a:pt x="59903" y="47142"/>
                  <a:pt x="71973" y="62139"/>
                  <a:pt x="70104" y="78923"/>
                </a:cubicBezTo>
                <a:lnTo>
                  <a:pt x="63683" y="188651"/>
                </a:lnTo>
                <a:cubicBezTo>
                  <a:pt x="61447" y="188204"/>
                  <a:pt x="37673" y="222545"/>
                  <a:pt x="38445" y="222910"/>
                </a:cubicBezTo>
                <a:cubicBezTo>
                  <a:pt x="38445" y="222910"/>
                  <a:pt x="15118" y="1042538"/>
                  <a:pt x="15118" y="1042538"/>
                </a:cubicBezTo>
                <a:cubicBezTo>
                  <a:pt x="14874" y="1046277"/>
                  <a:pt x="14711" y="1056924"/>
                  <a:pt x="18166" y="1054161"/>
                </a:cubicBezTo>
                <a:lnTo>
                  <a:pt x="40640" y="1032337"/>
                </a:lnTo>
                <a:cubicBezTo>
                  <a:pt x="47874" y="1025034"/>
                  <a:pt x="52303" y="1015427"/>
                  <a:pt x="53198" y="1005190"/>
                </a:cubicBezTo>
                <a:lnTo>
                  <a:pt x="107371" y="56083"/>
                </a:lnTo>
                <a:cubicBezTo>
                  <a:pt x="107615" y="51044"/>
                  <a:pt x="108021" y="46858"/>
                  <a:pt x="107940" y="44663"/>
                </a:cubicBezTo>
                <a:cubicBezTo>
                  <a:pt x="107940" y="44582"/>
                  <a:pt x="107899" y="44582"/>
                  <a:pt x="107899" y="44582"/>
                </a:cubicBezTo>
                <a:close/>
              </a:path>
            </a:pathLst>
          </a:custGeom>
          <a:solidFill>
            <a:srgbClr val="7B90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89" name="任意多边形: 形状 29"/>
          <p:cNvSpPr/>
          <p:nvPr/>
        </p:nvSpPr>
        <p:spPr>
          <a:xfrm>
            <a:off x="8121600" y="1503000"/>
            <a:ext cx="3605040" cy="821160"/>
          </a:xfrm>
          <a:custGeom>
            <a:avLst/>
            <a:gdLst>
              <a:gd name="textAreaLeft" fmla="*/ 0 w 3605040"/>
              <a:gd name="textAreaRight" fmla="*/ 3605400 w 3605040"/>
              <a:gd name="textAreaTop" fmla="*/ 0 h 821160"/>
              <a:gd name="textAreaBottom" fmla="*/ 821520 h 821160"/>
              <a:gd name="GluePoint1X" fmla="*/ 1514288 w 1514287"/>
              <a:gd name="GluePoint1Y" fmla="*/ 314097 h 345186"/>
              <a:gd name="GluePoint2X" fmla="*/ 56531 w 1514287"/>
              <a:gd name="GluePoint2Y" fmla="*/ 1982 h 345186"/>
              <a:gd name="GluePoint3X" fmla="*/ 56531 w 1514287"/>
              <a:gd name="GluePoint3Y" fmla="*/ 1982 h 345186"/>
              <a:gd name="GluePoint4X" fmla="*/ 54336 w 1514287"/>
              <a:gd name="GluePoint4Y" fmla="*/ 1535 h 345186"/>
              <a:gd name="GluePoint5X" fmla="*/ 54336 w 1514287"/>
              <a:gd name="GluePoint5Y" fmla="*/ 1535 h 345186"/>
              <a:gd name="GluePoint6X" fmla="*/ 41128 w 1514287"/>
              <a:gd name="GluePoint6Y" fmla="*/ 31 h 345186"/>
              <a:gd name="GluePoint7X" fmla="*/ 41128 w 1514287"/>
              <a:gd name="GluePoint7Y" fmla="*/ 31 h 345186"/>
              <a:gd name="GluePoint8X" fmla="*/ 36007 w 1514287"/>
              <a:gd name="GluePoint8Y" fmla="*/ 681 h 345186"/>
              <a:gd name="GluePoint9X" fmla="*/ 23124 w 1514287"/>
              <a:gd name="GluePoint9Y" fmla="*/ 6452 h 345186"/>
              <a:gd name="GluePoint10X" fmla="*/ 0 w 1514287"/>
              <a:gd name="GluePoint10Y" fmla="*/ 24822 h 345186"/>
              <a:gd name="GluePoint11X" fmla="*/ 22027 w 1514287"/>
              <a:gd name="GluePoint11Y" fmla="*/ 32543 h 345186"/>
              <a:gd name="GluePoint12X" fmla="*/ 22027 w 1514287"/>
              <a:gd name="GluePoint12Y" fmla="*/ 32543 h 345186"/>
              <a:gd name="GluePoint13X" fmla="*/ 1482059 w 1514287"/>
              <a:gd name="GluePoint13Y" fmla="*/ 345187 h 3451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514287" h="345186">
                <a:moveTo>
                  <a:pt x="1514288" y="314097"/>
                </a:moveTo>
                <a:lnTo>
                  <a:pt x="56531" y="1982"/>
                </a:lnTo>
                <a:lnTo>
                  <a:pt x="56531" y="1982"/>
                </a:lnTo>
                <a:lnTo>
                  <a:pt x="54336" y="1535"/>
                </a:lnTo>
                <a:lnTo>
                  <a:pt x="54336" y="1535"/>
                </a:lnTo>
                <a:cubicBezTo>
                  <a:pt x="50028" y="368"/>
                  <a:pt x="45598" y="-136"/>
                  <a:pt x="41128" y="31"/>
                </a:cubicBezTo>
                <a:lnTo>
                  <a:pt x="41128" y="31"/>
                </a:lnTo>
                <a:cubicBezTo>
                  <a:pt x="39421" y="145"/>
                  <a:pt x="37714" y="360"/>
                  <a:pt x="36007" y="681"/>
                </a:cubicBezTo>
                <a:cubicBezTo>
                  <a:pt x="31333" y="1555"/>
                  <a:pt x="26904" y="3534"/>
                  <a:pt x="23124" y="6452"/>
                </a:cubicBezTo>
                <a:lnTo>
                  <a:pt x="0" y="24822"/>
                </a:lnTo>
                <a:cubicBezTo>
                  <a:pt x="7153" y="27902"/>
                  <a:pt x="14509" y="30483"/>
                  <a:pt x="22027" y="32543"/>
                </a:cubicBezTo>
                <a:lnTo>
                  <a:pt x="22027" y="32543"/>
                </a:lnTo>
                <a:lnTo>
                  <a:pt x="1482059" y="345187"/>
                </a:ln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0" name="任意多边形: 形状 30"/>
          <p:cNvSpPr/>
          <p:nvPr/>
        </p:nvSpPr>
        <p:spPr>
          <a:xfrm>
            <a:off x="7962840" y="1544400"/>
            <a:ext cx="3810960" cy="3228480"/>
          </a:xfrm>
          <a:custGeom>
            <a:avLst/>
            <a:gdLst>
              <a:gd name="textAreaLeft" fmla="*/ 0 w 3810960"/>
              <a:gd name="textAreaRight" fmla="*/ 3811320 w 3810960"/>
              <a:gd name="textAreaTop" fmla="*/ 0 h 3228480"/>
              <a:gd name="textAreaBottom" fmla="*/ 3228840 h 3228480"/>
              <a:gd name="GluePoint1X" fmla="*/ 1566511 w 1600841"/>
              <a:gd name="GluePoint1Y" fmla="*/ 315858 h 1356163"/>
              <a:gd name="GluePoint2X" fmla="*/ 95709 w 1600841"/>
              <a:gd name="GluePoint2Y" fmla="*/ 938 h 1356163"/>
              <a:gd name="GluePoint3X" fmla="*/ 57710 w 1600841"/>
              <a:gd name="GluePoint3Y" fmla="*/ 24875 h 1356163"/>
              <a:gd name="GluePoint4X" fmla="*/ 11136 w 1600841"/>
              <a:gd name="GluePoint4Y" fmla="*/ 818574 h 1356163"/>
              <a:gd name="GluePoint5X" fmla="*/ 11136 w 1600841"/>
              <a:gd name="GluePoint5Y" fmla="*/ 821216 h 1356163"/>
              <a:gd name="GluePoint6X" fmla="*/ 42 w 1600841"/>
              <a:gd name="GluePoint6Y" fmla="*/ 1001414 h 1356163"/>
              <a:gd name="GluePoint7X" fmla="*/ 36618 w 1600841"/>
              <a:gd name="GluePoint7Y" fmla="*/ 1040306 h 1356163"/>
              <a:gd name="GluePoint8X" fmla="*/ 1507420 w 1600841"/>
              <a:gd name="GluePoint8Y" fmla="*/ 1355226 h 1356163"/>
              <a:gd name="GluePoint9X" fmla="*/ 1545378 w 1600841"/>
              <a:gd name="GluePoint9Y" fmla="*/ 1331289 h 1356163"/>
              <a:gd name="GluePoint10X" fmla="*/ 1595649 w 1600841"/>
              <a:gd name="GluePoint10Y" fmla="*/ 445540 h 1356163"/>
              <a:gd name="GluePoint11X" fmla="*/ 1595649 w 1600841"/>
              <a:gd name="GluePoint11Y" fmla="*/ 442411 h 1356163"/>
              <a:gd name="GluePoint12X" fmla="*/ 1600770 w 1600841"/>
              <a:gd name="GluePoint12Y" fmla="*/ 355238 h 1356163"/>
              <a:gd name="GluePoint13X" fmla="*/ 1566511 w 1600841"/>
              <a:gd name="GluePoint13Y" fmla="*/ 315858 h 135616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600841" h="1356163">
                <a:moveTo>
                  <a:pt x="1566511" y="315858"/>
                </a:moveTo>
                <a:lnTo>
                  <a:pt x="95709" y="938"/>
                </a:lnTo>
                <a:cubicBezTo>
                  <a:pt x="75754" y="-3329"/>
                  <a:pt x="58766" y="7359"/>
                  <a:pt x="57710" y="24875"/>
                </a:cubicBezTo>
                <a:lnTo>
                  <a:pt x="11136" y="818574"/>
                </a:lnTo>
                <a:cubicBezTo>
                  <a:pt x="11136" y="819468"/>
                  <a:pt x="11136" y="820322"/>
                  <a:pt x="11136" y="821216"/>
                </a:cubicBezTo>
                <a:lnTo>
                  <a:pt x="42" y="1001414"/>
                </a:lnTo>
                <a:cubicBezTo>
                  <a:pt x="-974" y="1018889"/>
                  <a:pt x="16663" y="1036039"/>
                  <a:pt x="36618" y="1040306"/>
                </a:cubicBezTo>
                <a:lnTo>
                  <a:pt x="1507420" y="1355226"/>
                </a:lnTo>
                <a:cubicBezTo>
                  <a:pt x="1527374" y="1359493"/>
                  <a:pt x="1544362" y="1348804"/>
                  <a:pt x="1545378" y="1331289"/>
                </a:cubicBezTo>
                <a:lnTo>
                  <a:pt x="1595649" y="445540"/>
                </a:lnTo>
                <a:cubicBezTo>
                  <a:pt x="1595730" y="444500"/>
                  <a:pt x="1595730" y="443451"/>
                  <a:pt x="1595649" y="442411"/>
                </a:cubicBezTo>
                <a:lnTo>
                  <a:pt x="1600770" y="355238"/>
                </a:lnTo>
                <a:cubicBezTo>
                  <a:pt x="1602030" y="337763"/>
                  <a:pt x="1586464" y="320125"/>
                  <a:pt x="1566511" y="315858"/>
                </a:cubicBezTo>
                <a:close/>
              </a:path>
            </a:pathLst>
          </a:custGeom>
          <a:solidFill>
            <a:schemeClr val="accent1">
              <a:lumMod val="5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1" name="任意多边形: 形状 31"/>
          <p:cNvSpPr/>
          <p:nvPr/>
        </p:nvSpPr>
        <p:spPr>
          <a:xfrm>
            <a:off x="5858640" y="4038120"/>
            <a:ext cx="5359680" cy="2181600"/>
          </a:xfrm>
          <a:custGeom>
            <a:avLst/>
            <a:gdLst>
              <a:gd name="textAreaLeft" fmla="*/ 0 w 5359680"/>
              <a:gd name="textAreaRight" fmla="*/ 5360040 w 5359680"/>
              <a:gd name="textAreaTop" fmla="*/ 0 h 2181600"/>
              <a:gd name="textAreaBottom" fmla="*/ 2181960 h 2181600"/>
              <a:gd name="GluePoint1X" fmla="*/ 2251334 w 2251333"/>
              <a:gd name="GluePoint1Y" fmla="*/ 308145 h 916358"/>
              <a:gd name="GluePoint2X" fmla="*/ 2205249 w 2251333"/>
              <a:gd name="GluePoint2Y" fmla="*/ 355734 h 916358"/>
              <a:gd name="GluePoint3X" fmla="*/ 2191268 w 2251333"/>
              <a:gd name="GluePoint3Y" fmla="*/ 335414 h 916358"/>
              <a:gd name="GluePoint4X" fmla="*/ 744119 w 2251333"/>
              <a:gd name="GluePoint4Y" fmla="*/ 947 h 916358"/>
              <a:gd name="GluePoint5X" fmla="*/ 675233 w 2251333"/>
              <a:gd name="GluePoint5Y" fmla="*/ 20738 h 916358"/>
              <a:gd name="GluePoint6X" fmla="*/ 101681 w 2251333"/>
              <a:gd name="GluePoint6Y" fmla="*/ 466803 h 916358"/>
              <a:gd name="GluePoint7X" fmla="*/ 100909 w 2251333"/>
              <a:gd name="GluePoint7Y" fmla="*/ 458675 h 916358"/>
              <a:gd name="GluePoint8X" fmla="*/ 13208 w 2251333"/>
              <a:gd name="GluePoint8Y" fmla="*/ 519635 h 916358"/>
              <a:gd name="GluePoint9X" fmla="*/ 0 w 2251333"/>
              <a:gd name="GluePoint9Y" fmla="*/ 518457 h 916358"/>
              <a:gd name="GluePoint10X" fmla="*/ 4958 w 2251333"/>
              <a:gd name="GluePoint10Y" fmla="*/ 553976 h 916358"/>
              <a:gd name="GluePoint11X" fmla="*/ 19263 w 2251333"/>
              <a:gd name="GluePoint11Y" fmla="*/ 553976 h 916358"/>
              <a:gd name="GluePoint12X" fmla="*/ 1522943 w 2251333"/>
              <a:gd name="GluePoint12Y" fmla="*/ 915265 h 916358"/>
              <a:gd name="GluePoint13X" fmla="*/ 1588211 w 2251333"/>
              <a:gd name="GluePoint13Y" fmla="*/ 897384 h 916358"/>
              <a:gd name="GluePoint14X" fmla="*/ 2233249 w 2251333"/>
              <a:gd name="GluePoint14Y" fmla="*/ 393936 h 916358"/>
              <a:gd name="GluePoint15X" fmla="*/ 2247677 w 2251333"/>
              <a:gd name="GluePoint15Y" fmla="*/ 368089 h 91635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Lst>
            <a:rect l="textAreaLeft" t="textAreaTop" r="textAreaRight" b="textAreaBottom"/>
            <a:pathLst>
              <a:path w="2251333" h="916358">
                <a:moveTo>
                  <a:pt x="2251334" y="308145"/>
                </a:moveTo>
                <a:lnTo>
                  <a:pt x="2205249" y="355734"/>
                </a:lnTo>
                <a:lnTo>
                  <a:pt x="2191268" y="335414"/>
                </a:lnTo>
                <a:lnTo>
                  <a:pt x="744119" y="947"/>
                </a:lnTo>
                <a:cubicBezTo>
                  <a:pt x="726684" y="-3117"/>
                  <a:pt x="693643" y="6352"/>
                  <a:pt x="675233" y="20738"/>
                </a:cubicBezTo>
                <a:lnTo>
                  <a:pt x="101681" y="466803"/>
                </a:lnTo>
                <a:lnTo>
                  <a:pt x="100909" y="458675"/>
                </a:lnTo>
                <a:lnTo>
                  <a:pt x="13208" y="519635"/>
                </a:lnTo>
                <a:lnTo>
                  <a:pt x="0" y="518457"/>
                </a:lnTo>
                <a:lnTo>
                  <a:pt x="4958" y="553976"/>
                </a:lnTo>
                <a:cubicBezTo>
                  <a:pt x="7071" y="561494"/>
                  <a:pt x="13330" y="552432"/>
                  <a:pt x="19263" y="553976"/>
                </a:cubicBezTo>
                <a:lnTo>
                  <a:pt x="1522943" y="915265"/>
                </a:lnTo>
                <a:cubicBezTo>
                  <a:pt x="1540378" y="919329"/>
                  <a:pt x="1569801" y="911770"/>
                  <a:pt x="1588211" y="897384"/>
                </a:cubicBezTo>
                <a:lnTo>
                  <a:pt x="2233249" y="393936"/>
                </a:lnTo>
                <a:cubicBezTo>
                  <a:pt x="2243287" y="386092"/>
                  <a:pt x="2248245" y="374429"/>
                  <a:pt x="2247677" y="368089"/>
                </a:cubicBezTo>
                <a:close/>
              </a:path>
            </a:pathLst>
          </a:custGeom>
          <a:solidFill>
            <a:srgbClr val="7B90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2" name="任意多边形: 形状 32"/>
          <p:cNvSpPr/>
          <p:nvPr/>
        </p:nvSpPr>
        <p:spPr>
          <a:xfrm>
            <a:off x="5857200" y="4038120"/>
            <a:ext cx="3688920" cy="2180880"/>
          </a:xfrm>
          <a:custGeom>
            <a:avLst/>
            <a:gdLst>
              <a:gd name="textAreaLeft" fmla="*/ 0 w 3688920"/>
              <a:gd name="textAreaRight" fmla="*/ 3689280 w 3688920"/>
              <a:gd name="textAreaTop" fmla="*/ 0 h 2180880"/>
              <a:gd name="textAreaBottom" fmla="*/ 2181240 h 2180880"/>
              <a:gd name="GluePoint1X" fmla="*/ 744809 w 1549644"/>
              <a:gd name="GluePoint1Y" fmla="*/ 947 h 916216"/>
              <a:gd name="GluePoint2X" fmla="*/ 675924 w 1549644"/>
              <a:gd name="GluePoint2Y" fmla="*/ 20738 h 916216"/>
              <a:gd name="GluePoint3X" fmla="*/ 102372 w 1549644"/>
              <a:gd name="GluePoint3Y" fmla="*/ 466803 h 916216"/>
              <a:gd name="GluePoint4X" fmla="*/ 101600 w 1549644"/>
              <a:gd name="GluePoint4Y" fmla="*/ 458675 h 916216"/>
              <a:gd name="GluePoint5X" fmla="*/ 13899 w 1549644"/>
              <a:gd name="GluePoint5Y" fmla="*/ 519635 h 916216"/>
              <a:gd name="GluePoint6X" fmla="*/ 0 w 1549644"/>
              <a:gd name="GluePoint6Y" fmla="*/ 507443 h 916216"/>
              <a:gd name="GluePoint7X" fmla="*/ 2478 w 1549644"/>
              <a:gd name="GluePoint7Y" fmla="*/ 551009 h 916216"/>
              <a:gd name="GluePoint8X" fmla="*/ 14346 w 1549644"/>
              <a:gd name="GluePoint8Y" fmla="*/ 562226 h 916216"/>
              <a:gd name="GluePoint9X" fmla="*/ 1523634 w 1549644"/>
              <a:gd name="GluePoint9Y" fmla="*/ 915144 h 916216"/>
              <a:gd name="GluePoint10X" fmla="*/ 1549644 w 1549644"/>
              <a:gd name="GluePoint10Y" fmla="*/ 914575 h 916216"/>
              <a:gd name="GluePoint11X" fmla="*/ 1509247 w 1549644"/>
              <a:gd name="GluePoint11Y" fmla="*/ 551741 h 916216"/>
              <a:gd name="GluePoint12X" fmla="*/ 744809 w 1549644"/>
              <a:gd name="GluePoint12Y" fmla="*/ 947 h 91621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1549644" h="916216">
                <a:moveTo>
                  <a:pt x="744809" y="947"/>
                </a:moveTo>
                <a:cubicBezTo>
                  <a:pt x="727375" y="-3117"/>
                  <a:pt x="694334" y="6352"/>
                  <a:pt x="675924" y="20738"/>
                </a:cubicBezTo>
                <a:lnTo>
                  <a:pt x="102372" y="466803"/>
                </a:lnTo>
                <a:lnTo>
                  <a:pt x="101600" y="458675"/>
                </a:lnTo>
                <a:lnTo>
                  <a:pt x="13899" y="519635"/>
                </a:lnTo>
                <a:lnTo>
                  <a:pt x="0" y="507443"/>
                </a:lnTo>
                <a:lnTo>
                  <a:pt x="2478" y="551009"/>
                </a:lnTo>
                <a:cubicBezTo>
                  <a:pt x="2478" y="558202"/>
                  <a:pt x="8412" y="560885"/>
                  <a:pt x="14346" y="562226"/>
                </a:cubicBezTo>
                <a:lnTo>
                  <a:pt x="1523634" y="915144"/>
                </a:lnTo>
                <a:cubicBezTo>
                  <a:pt x="1532250" y="916745"/>
                  <a:pt x="1541109" y="916554"/>
                  <a:pt x="1549644" y="914575"/>
                </a:cubicBezTo>
                <a:lnTo>
                  <a:pt x="1509247" y="551741"/>
                </a:lnTo>
                <a:cubicBezTo>
                  <a:pt x="1519285" y="543694"/>
                  <a:pt x="744809" y="947"/>
                  <a:pt x="744809" y="947"/>
                </a:cubicBez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3" name="任意多边形: 形状 33"/>
          <p:cNvSpPr/>
          <p:nvPr/>
        </p:nvSpPr>
        <p:spPr>
          <a:xfrm>
            <a:off x="5843160" y="3927600"/>
            <a:ext cx="5375520" cy="2177640"/>
          </a:xfrm>
          <a:custGeom>
            <a:avLst/>
            <a:gdLst>
              <a:gd name="textAreaLeft" fmla="*/ 0 w 5375520"/>
              <a:gd name="textAreaRight" fmla="*/ 5375880 w 5375520"/>
              <a:gd name="textAreaTop" fmla="*/ 0 h 2177640"/>
              <a:gd name="textAreaBottom" fmla="*/ 2178000 h 2177640"/>
              <a:gd name="GluePoint1X" fmla="*/ 1518500 w 2257992"/>
              <a:gd name="GluePoint1Y" fmla="*/ 913763 h 914765"/>
              <a:gd name="GluePoint2X" fmla="*/ 12584 w 2257992"/>
              <a:gd name="GluePoint2Y" fmla="*/ 565763 h 914765"/>
              <a:gd name="GluePoint3X" fmla="*/ 14332 w 2257992"/>
              <a:gd name="GluePoint3Y" fmla="*/ 532316 h 914765"/>
              <a:gd name="GluePoint4X" fmla="*/ 686559 w 2257992"/>
              <a:gd name="GluePoint4Y" fmla="*/ 17204 h 914765"/>
              <a:gd name="GluePoint5X" fmla="*/ 754264 w 2257992"/>
              <a:gd name="GluePoint5Y" fmla="*/ 1273 h 914765"/>
              <a:gd name="GluePoint6X" fmla="*/ 2245427 w 2257992"/>
              <a:gd name="GluePoint6Y" fmla="*/ 345860 h 914765"/>
              <a:gd name="GluePoint7X" fmla="*/ 2243639 w 2257992"/>
              <a:gd name="GluePoint7Y" fmla="*/ 379306 h 914765"/>
              <a:gd name="GluePoint8X" fmla="*/ 1583687 w 2257992"/>
              <a:gd name="GluePoint8Y" fmla="*/ 894947 h 914765"/>
              <a:gd name="GluePoint9X" fmla="*/ 1518500 w 2257992"/>
              <a:gd name="GluePoint9Y" fmla="*/ 913763 h 9147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2257992" h="914765">
                <a:moveTo>
                  <a:pt x="1518500" y="913763"/>
                </a:moveTo>
                <a:lnTo>
                  <a:pt x="12584" y="565763"/>
                </a:lnTo>
                <a:cubicBezTo>
                  <a:pt x="-4850" y="561699"/>
                  <a:pt x="-4077" y="546662"/>
                  <a:pt x="14332" y="532316"/>
                </a:cubicBezTo>
                <a:lnTo>
                  <a:pt x="686559" y="17204"/>
                </a:lnTo>
                <a:cubicBezTo>
                  <a:pt x="704969" y="2817"/>
                  <a:pt x="736830" y="-2750"/>
                  <a:pt x="754264" y="1273"/>
                </a:cubicBezTo>
                <a:lnTo>
                  <a:pt x="2245427" y="345860"/>
                </a:lnTo>
                <a:cubicBezTo>
                  <a:pt x="2262862" y="349924"/>
                  <a:pt x="2262049" y="364960"/>
                  <a:pt x="2243639" y="379306"/>
                </a:cubicBezTo>
                <a:lnTo>
                  <a:pt x="1583687" y="894947"/>
                </a:lnTo>
                <a:cubicBezTo>
                  <a:pt x="1565277" y="909333"/>
                  <a:pt x="1535935" y="917786"/>
                  <a:pt x="1518500" y="913763"/>
                </a:cubicBezTo>
                <a:close/>
              </a:path>
            </a:pathLst>
          </a:custGeom>
          <a:solidFill>
            <a:srgbClr val="DCE6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4" name="任意多边形: 形状 34"/>
          <p:cNvSpPr/>
          <p:nvPr/>
        </p:nvSpPr>
        <p:spPr>
          <a:xfrm>
            <a:off x="8001000" y="4109760"/>
            <a:ext cx="383760" cy="165240"/>
          </a:xfrm>
          <a:custGeom>
            <a:avLst/>
            <a:gdLst>
              <a:gd name="textAreaLeft" fmla="*/ 0 w 383760"/>
              <a:gd name="textAreaRight" fmla="*/ 384120 w 383760"/>
              <a:gd name="textAreaTop" fmla="*/ 0 h 165240"/>
              <a:gd name="textAreaBottom" fmla="*/ 165600 h 165240"/>
              <a:gd name="GluePoint1X" fmla="*/ 102230 w 161382"/>
              <a:gd name="GluePoint1Y" fmla="*/ 67787 h 69601"/>
              <a:gd name="GluePoint2X" fmla="*/ 92558 w 161382"/>
              <a:gd name="GluePoint2Y" fmla="*/ 69290 h 69601"/>
              <a:gd name="GluePoint3X" fmla="*/ 3150 w 161382"/>
              <a:gd name="GluePoint3Y" fmla="*/ 48970 h 69601"/>
              <a:gd name="GluePoint4X" fmla="*/ 1078 w 161382"/>
              <a:gd name="GluePoint4Y" fmla="*/ 44906 h 69601"/>
              <a:gd name="GluePoint5X" fmla="*/ 59152 w 161382"/>
              <a:gd name="GluePoint5Y" fmla="*/ 1828 h 69601"/>
              <a:gd name="GluePoint6X" fmla="*/ 68824 w 161382"/>
              <a:gd name="GluePoint6Y" fmla="*/ 324 h 69601"/>
              <a:gd name="GluePoint7X" fmla="*/ 158232 w 161382"/>
              <a:gd name="GluePoint7Y" fmla="*/ 20644 h 69601"/>
              <a:gd name="GluePoint8X" fmla="*/ 160305 w 161382"/>
              <a:gd name="GluePoint8Y" fmla="*/ 24708 h 6960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82" h="69601">
                <a:moveTo>
                  <a:pt x="102230" y="67787"/>
                </a:moveTo>
                <a:cubicBezTo>
                  <a:pt x="99304" y="69473"/>
                  <a:pt x="95850" y="70010"/>
                  <a:pt x="92558" y="69290"/>
                </a:cubicBezTo>
                <a:lnTo>
                  <a:pt x="3150" y="48970"/>
                </a:lnTo>
                <a:cubicBezTo>
                  <a:pt x="-101" y="48239"/>
                  <a:pt x="-914" y="46369"/>
                  <a:pt x="1078" y="44906"/>
                </a:cubicBezTo>
                <a:lnTo>
                  <a:pt x="59152" y="1828"/>
                </a:lnTo>
                <a:cubicBezTo>
                  <a:pt x="62078" y="121"/>
                  <a:pt x="65533" y="-415"/>
                  <a:pt x="68824" y="324"/>
                </a:cubicBezTo>
                <a:lnTo>
                  <a:pt x="158232" y="20644"/>
                </a:lnTo>
                <a:cubicBezTo>
                  <a:pt x="161484" y="21376"/>
                  <a:pt x="162296" y="23245"/>
                  <a:pt x="160305" y="2470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5" name="任意多边形: 形状 35"/>
          <p:cNvSpPr/>
          <p:nvPr/>
        </p:nvSpPr>
        <p:spPr>
          <a:xfrm>
            <a:off x="8252640" y="4350960"/>
            <a:ext cx="383760" cy="165240"/>
          </a:xfrm>
          <a:custGeom>
            <a:avLst/>
            <a:gdLst>
              <a:gd name="textAreaLeft" fmla="*/ 0 w 383760"/>
              <a:gd name="textAreaRight" fmla="*/ 384120 w 383760"/>
              <a:gd name="textAreaTop" fmla="*/ 0 h 165240"/>
              <a:gd name="textAreaBottom" fmla="*/ 165600 h 165240"/>
              <a:gd name="GluePoint1X" fmla="*/ 102200 w 161412"/>
              <a:gd name="GluePoint1Y" fmla="*/ 67773 h 69603"/>
              <a:gd name="GluePoint2X" fmla="*/ 92527 w 161412"/>
              <a:gd name="GluePoint2Y" fmla="*/ 69277 h 69603"/>
              <a:gd name="GluePoint3X" fmla="*/ 3119 w 161412"/>
              <a:gd name="GluePoint3Y" fmla="*/ 48957 h 69603"/>
              <a:gd name="GluePoint4X" fmla="*/ 1128 w 161412"/>
              <a:gd name="GluePoint4Y" fmla="*/ 44893 h 69603"/>
              <a:gd name="GluePoint5X" fmla="*/ 59203 w 161412"/>
              <a:gd name="GluePoint5Y" fmla="*/ 1774 h 69603"/>
              <a:gd name="GluePoint6X" fmla="*/ 68834 w 161412"/>
              <a:gd name="GluePoint6Y" fmla="*/ 310 h 69603"/>
              <a:gd name="GluePoint7X" fmla="*/ 158242 w 161412"/>
              <a:gd name="GluePoint7Y" fmla="*/ 20630 h 69603"/>
              <a:gd name="GluePoint8X" fmla="*/ 160355 w 161412"/>
              <a:gd name="GluePoint8Y" fmla="*/ 24694 h 696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412" h="69603">
                <a:moveTo>
                  <a:pt x="102200" y="67773"/>
                </a:moveTo>
                <a:cubicBezTo>
                  <a:pt x="99273" y="69484"/>
                  <a:pt x="95819" y="70020"/>
                  <a:pt x="92527" y="69277"/>
                </a:cubicBezTo>
                <a:lnTo>
                  <a:pt x="3119" y="48957"/>
                </a:lnTo>
                <a:cubicBezTo>
                  <a:pt x="-92" y="48225"/>
                  <a:pt x="-945" y="46396"/>
                  <a:pt x="1128" y="44893"/>
                </a:cubicBezTo>
                <a:lnTo>
                  <a:pt x="59203" y="1774"/>
                </a:lnTo>
                <a:cubicBezTo>
                  <a:pt x="62129" y="119"/>
                  <a:pt x="65543" y="-401"/>
                  <a:pt x="68834" y="310"/>
                </a:cubicBezTo>
                <a:lnTo>
                  <a:pt x="158242" y="20630"/>
                </a:lnTo>
                <a:cubicBezTo>
                  <a:pt x="161534" y="21362"/>
                  <a:pt x="162306" y="23231"/>
                  <a:pt x="160355" y="2469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6" name="任意多边形: 形状 36"/>
          <p:cNvSpPr/>
          <p:nvPr/>
        </p:nvSpPr>
        <p:spPr>
          <a:xfrm>
            <a:off x="8131680" y="4507920"/>
            <a:ext cx="383760" cy="165240"/>
          </a:xfrm>
          <a:custGeom>
            <a:avLst/>
            <a:gdLst>
              <a:gd name="textAreaLeft" fmla="*/ 0 w 383760"/>
              <a:gd name="textAreaRight" fmla="*/ 384120 w 383760"/>
              <a:gd name="textAreaTop" fmla="*/ 0 h 165240"/>
              <a:gd name="textAreaBottom" fmla="*/ 165600 h 165240"/>
              <a:gd name="GluePoint1X" fmla="*/ 102179 w 161321"/>
              <a:gd name="GluePoint1Y" fmla="*/ 67770 h 69593"/>
              <a:gd name="GluePoint2X" fmla="*/ 92548 w 161321"/>
              <a:gd name="GluePoint2Y" fmla="*/ 69274 h 69593"/>
              <a:gd name="GluePoint3X" fmla="*/ 3140 w 161321"/>
              <a:gd name="GluePoint3Y" fmla="*/ 48954 h 69593"/>
              <a:gd name="GluePoint4X" fmla="*/ 1067 w 161321"/>
              <a:gd name="GluePoint4Y" fmla="*/ 44890 h 69593"/>
              <a:gd name="GluePoint5X" fmla="*/ 59142 w 161321"/>
              <a:gd name="GluePoint5Y" fmla="*/ 1771 h 69593"/>
              <a:gd name="GluePoint6X" fmla="*/ 68773 w 161321"/>
              <a:gd name="GluePoint6Y" fmla="*/ 308 h 69593"/>
              <a:gd name="GluePoint7X" fmla="*/ 158181 w 161321"/>
              <a:gd name="GluePoint7Y" fmla="*/ 20628 h 69593"/>
              <a:gd name="GluePoint8X" fmla="*/ 160254 w 161321"/>
              <a:gd name="GluePoint8Y" fmla="*/ 24692 h 695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21" h="69593">
                <a:moveTo>
                  <a:pt x="102179" y="67770"/>
                </a:moveTo>
                <a:cubicBezTo>
                  <a:pt x="99294" y="69469"/>
                  <a:pt x="95840" y="70005"/>
                  <a:pt x="92548" y="69274"/>
                </a:cubicBezTo>
                <a:lnTo>
                  <a:pt x="3140" y="48954"/>
                </a:lnTo>
                <a:cubicBezTo>
                  <a:pt x="-71" y="48222"/>
                  <a:pt x="-924" y="46394"/>
                  <a:pt x="1067" y="44890"/>
                </a:cubicBezTo>
                <a:lnTo>
                  <a:pt x="59142" y="1771"/>
                </a:lnTo>
                <a:cubicBezTo>
                  <a:pt x="62068" y="121"/>
                  <a:pt x="65482" y="-399"/>
                  <a:pt x="68773" y="308"/>
                </a:cubicBezTo>
                <a:lnTo>
                  <a:pt x="158181" y="20628"/>
                </a:lnTo>
                <a:cubicBezTo>
                  <a:pt x="161392" y="21359"/>
                  <a:pt x="162245" y="23229"/>
                  <a:pt x="160254" y="246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7" name="任意多边形: 形状 37"/>
          <p:cNvSpPr/>
          <p:nvPr/>
        </p:nvSpPr>
        <p:spPr>
          <a:xfrm>
            <a:off x="7797960" y="4616280"/>
            <a:ext cx="383760" cy="165240"/>
          </a:xfrm>
          <a:custGeom>
            <a:avLst/>
            <a:gdLst>
              <a:gd name="textAreaLeft" fmla="*/ 0 w 383760"/>
              <a:gd name="textAreaRight" fmla="*/ 384120 w 383760"/>
              <a:gd name="textAreaTop" fmla="*/ 0 h 165240"/>
              <a:gd name="textAreaBottom" fmla="*/ 165600 h 165240"/>
              <a:gd name="GluePoint1X" fmla="*/ 102159 w 161330"/>
              <a:gd name="GluePoint1Y" fmla="*/ 67786 h 69598"/>
              <a:gd name="GluePoint2X" fmla="*/ 92527 w 161330"/>
              <a:gd name="GluePoint2Y" fmla="*/ 69290 h 69598"/>
              <a:gd name="GluePoint3X" fmla="*/ 3119 w 161330"/>
              <a:gd name="GluePoint3Y" fmla="*/ 48970 h 69598"/>
              <a:gd name="GluePoint4X" fmla="*/ 1087 w 161330"/>
              <a:gd name="GluePoint4Y" fmla="*/ 44906 h 69598"/>
              <a:gd name="GluePoint5X" fmla="*/ 59162 w 161330"/>
              <a:gd name="GluePoint5Y" fmla="*/ 1827 h 69598"/>
              <a:gd name="GluePoint6X" fmla="*/ 68793 w 161330"/>
              <a:gd name="GluePoint6Y" fmla="*/ 283 h 69598"/>
              <a:gd name="GluePoint7X" fmla="*/ 158201 w 161330"/>
              <a:gd name="GluePoint7Y" fmla="*/ 20603 h 69598"/>
              <a:gd name="GluePoint8X" fmla="*/ 160233 w 161330"/>
              <a:gd name="GluePoint8Y" fmla="*/ 24667 h 6959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598">
                <a:moveTo>
                  <a:pt x="102159" y="67786"/>
                </a:moveTo>
                <a:cubicBezTo>
                  <a:pt x="99233" y="69468"/>
                  <a:pt x="95819" y="70005"/>
                  <a:pt x="92527" y="69290"/>
                </a:cubicBezTo>
                <a:lnTo>
                  <a:pt x="3119" y="48970"/>
                </a:lnTo>
                <a:cubicBezTo>
                  <a:pt x="-51" y="48238"/>
                  <a:pt x="-945" y="46369"/>
                  <a:pt x="1087" y="44906"/>
                </a:cubicBezTo>
                <a:lnTo>
                  <a:pt x="59162" y="1827"/>
                </a:lnTo>
                <a:cubicBezTo>
                  <a:pt x="62088" y="157"/>
                  <a:pt x="65502" y="-396"/>
                  <a:pt x="68793" y="283"/>
                </a:cubicBezTo>
                <a:lnTo>
                  <a:pt x="158201" y="20603"/>
                </a:lnTo>
                <a:cubicBezTo>
                  <a:pt x="161412" y="21334"/>
                  <a:pt x="162265" y="23204"/>
                  <a:pt x="160233" y="2466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8" name="任意多边形: 形状 38"/>
          <p:cNvSpPr/>
          <p:nvPr/>
        </p:nvSpPr>
        <p:spPr>
          <a:xfrm>
            <a:off x="7215480" y="4674960"/>
            <a:ext cx="407880" cy="183240"/>
          </a:xfrm>
          <a:custGeom>
            <a:avLst/>
            <a:gdLst>
              <a:gd name="textAreaLeft" fmla="*/ 0 w 407880"/>
              <a:gd name="textAreaRight" fmla="*/ 408240 w 407880"/>
              <a:gd name="textAreaTop" fmla="*/ 0 h 183240"/>
              <a:gd name="textAreaBottom" fmla="*/ 183600 h 183240"/>
              <a:gd name="GluePoint1X" fmla="*/ 102179 w 171470"/>
              <a:gd name="GluePoint1Y" fmla="*/ 75295 h 77107"/>
              <a:gd name="GluePoint2X" fmla="*/ 92548 w 171470"/>
              <a:gd name="GluePoint2Y" fmla="*/ 76799 h 77107"/>
              <a:gd name="GluePoint3X" fmla="*/ 3140 w 171470"/>
              <a:gd name="GluePoint3Y" fmla="*/ 56479 h 77107"/>
              <a:gd name="GluePoint4X" fmla="*/ 1067 w 171470"/>
              <a:gd name="GluePoint4Y" fmla="*/ 52415 h 77107"/>
              <a:gd name="GluePoint5X" fmla="*/ 69261 w 171470"/>
              <a:gd name="GluePoint5Y" fmla="*/ 1818 h 77107"/>
              <a:gd name="GluePoint6X" fmla="*/ 78933 w 171470"/>
              <a:gd name="GluePoint6Y" fmla="*/ 314 h 77107"/>
              <a:gd name="GluePoint7X" fmla="*/ 168341 w 171470"/>
              <a:gd name="GluePoint7Y" fmla="*/ 20634 h 77107"/>
              <a:gd name="GluePoint8X" fmla="*/ 170373 w 171470"/>
              <a:gd name="GluePoint8Y" fmla="*/ 24698 h 771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71470" h="77107">
                <a:moveTo>
                  <a:pt x="102179" y="75295"/>
                </a:moveTo>
                <a:cubicBezTo>
                  <a:pt x="99253" y="76977"/>
                  <a:pt x="95840" y="77514"/>
                  <a:pt x="92548" y="76799"/>
                </a:cubicBezTo>
                <a:lnTo>
                  <a:pt x="3140" y="56479"/>
                </a:lnTo>
                <a:cubicBezTo>
                  <a:pt x="-71" y="55747"/>
                  <a:pt x="-924" y="53878"/>
                  <a:pt x="1067" y="52415"/>
                </a:cubicBezTo>
                <a:lnTo>
                  <a:pt x="69261" y="1818"/>
                </a:lnTo>
                <a:cubicBezTo>
                  <a:pt x="72187" y="127"/>
                  <a:pt x="75641" y="-409"/>
                  <a:pt x="78933" y="314"/>
                </a:cubicBezTo>
                <a:lnTo>
                  <a:pt x="168341" y="20634"/>
                </a:lnTo>
                <a:cubicBezTo>
                  <a:pt x="171552" y="21366"/>
                  <a:pt x="172405" y="23276"/>
                  <a:pt x="170373" y="2469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799" name="任意多边形: 形状 39"/>
          <p:cNvSpPr/>
          <p:nvPr/>
        </p:nvSpPr>
        <p:spPr>
          <a:xfrm>
            <a:off x="7508160" y="4741560"/>
            <a:ext cx="482400" cy="199080"/>
          </a:xfrm>
          <a:custGeom>
            <a:avLst/>
            <a:gdLst>
              <a:gd name="textAreaLeft" fmla="*/ 0 w 482400"/>
              <a:gd name="textAreaRight" fmla="*/ 482760 w 482400"/>
              <a:gd name="textAreaTop" fmla="*/ 0 h 199080"/>
              <a:gd name="textAreaBottom" fmla="*/ 199440 h 199080"/>
              <a:gd name="GluePoint1X" fmla="*/ 133541 w 202675"/>
              <a:gd name="GluePoint1Y" fmla="*/ 82129 h 83754"/>
              <a:gd name="GluePoint2X" fmla="*/ 122082 w 202675"/>
              <a:gd name="GluePoint2Y" fmla="*/ 83186 h 83754"/>
              <a:gd name="GluePoint3X" fmla="*/ 4713 w 202675"/>
              <a:gd name="GluePoint3Y" fmla="*/ 56770 h 83754"/>
              <a:gd name="GluePoint4X" fmla="*/ 852 w 202675"/>
              <a:gd name="GluePoint4Y" fmla="*/ 52218 h 83754"/>
              <a:gd name="GluePoint5X" fmla="*/ 69046 w 202675"/>
              <a:gd name="GluePoint5Y" fmla="*/ 1621 h 83754"/>
              <a:gd name="GluePoint6X" fmla="*/ 80507 w 202675"/>
              <a:gd name="GluePoint6Y" fmla="*/ 524 h 83754"/>
              <a:gd name="GluePoint7X" fmla="*/ 197834 w 202675"/>
              <a:gd name="GluePoint7Y" fmla="*/ 26981 h 83754"/>
              <a:gd name="GluePoint8X" fmla="*/ 201898 w 202675"/>
              <a:gd name="GluePoint8Y" fmla="*/ 31492 h 8375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02675" h="83754">
                <a:moveTo>
                  <a:pt x="133541" y="82129"/>
                </a:moveTo>
                <a:cubicBezTo>
                  <a:pt x="129966" y="83840"/>
                  <a:pt x="125902" y="84214"/>
                  <a:pt x="122082" y="83186"/>
                </a:cubicBezTo>
                <a:lnTo>
                  <a:pt x="4713" y="56770"/>
                </a:lnTo>
                <a:cubicBezTo>
                  <a:pt x="649" y="55835"/>
                  <a:pt x="-1220" y="53803"/>
                  <a:pt x="852" y="52218"/>
                </a:cubicBezTo>
                <a:lnTo>
                  <a:pt x="69046" y="1621"/>
                </a:lnTo>
                <a:cubicBezTo>
                  <a:pt x="72622" y="-61"/>
                  <a:pt x="76686" y="-447"/>
                  <a:pt x="80507" y="524"/>
                </a:cubicBezTo>
                <a:lnTo>
                  <a:pt x="197834" y="26981"/>
                </a:lnTo>
                <a:cubicBezTo>
                  <a:pt x="202102" y="27915"/>
                  <a:pt x="203808" y="29988"/>
                  <a:pt x="201898" y="314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0" name="任意多边形: 形状 40"/>
          <p:cNvSpPr/>
          <p:nvPr/>
        </p:nvSpPr>
        <p:spPr>
          <a:xfrm>
            <a:off x="9419040" y="5249520"/>
            <a:ext cx="304560" cy="105120"/>
          </a:xfrm>
          <a:custGeom>
            <a:avLst/>
            <a:gdLst>
              <a:gd name="textAreaLeft" fmla="*/ 0 w 304560"/>
              <a:gd name="textAreaRight" fmla="*/ 304920 w 304560"/>
              <a:gd name="textAreaTop" fmla="*/ 0 h 105120"/>
              <a:gd name="textAreaBottom" fmla="*/ 105480 h 105120"/>
              <a:gd name="GluePoint1X" fmla="*/ 101991 w 127967"/>
              <a:gd name="GluePoint1Y" fmla="*/ 42907 h 44317"/>
              <a:gd name="GluePoint2X" fmla="*/ 92968 w 127967"/>
              <a:gd name="GluePoint2Y" fmla="*/ 43923 h 44317"/>
              <a:gd name="GluePoint3X" fmla="*/ 3560 w 127967"/>
              <a:gd name="GluePoint3Y" fmla="*/ 23806 h 44317"/>
              <a:gd name="GluePoint4X" fmla="*/ 796 w 127967"/>
              <a:gd name="GluePoint4Y" fmla="*/ 20107 h 44317"/>
              <a:gd name="GluePoint5X" fmla="*/ 25993 w 127967"/>
              <a:gd name="GluePoint5Y" fmla="*/ 1413 h 44317"/>
              <a:gd name="GluePoint6X" fmla="*/ 35096 w 127967"/>
              <a:gd name="GluePoint6Y" fmla="*/ 397 h 44317"/>
              <a:gd name="GluePoint7X" fmla="*/ 124504 w 127967"/>
              <a:gd name="GluePoint7Y" fmla="*/ 20717 h 44317"/>
              <a:gd name="GluePoint8X" fmla="*/ 127187 w 127967"/>
              <a:gd name="GluePoint8Y" fmla="*/ 24375 h 4431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967" h="44317">
                <a:moveTo>
                  <a:pt x="101991" y="42907"/>
                </a:moveTo>
                <a:cubicBezTo>
                  <a:pt x="99226" y="44329"/>
                  <a:pt x="96016" y="44691"/>
                  <a:pt x="92968" y="43923"/>
                </a:cubicBezTo>
                <a:lnTo>
                  <a:pt x="3560" y="23806"/>
                </a:lnTo>
                <a:cubicBezTo>
                  <a:pt x="268" y="23034"/>
                  <a:pt x="-951" y="21408"/>
                  <a:pt x="796" y="20107"/>
                </a:cubicBezTo>
                <a:lnTo>
                  <a:pt x="25993" y="1413"/>
                </a:lnTo>
                <a:cubicBezTo>
                  <a:pt x="28798" y="-13"/>
                  <a:pt x="32048" y="-375"/>
                  <a:pt x="35096" y="397"/>
                </a:cubicBezTo>
                <a:lnTo>
                  <a:pt x="124504" y="20717"/>
                </a:lnTo>
                <a:cubicBezTo>
                  <a:pt x="127715" y="21449"/>
                  <a:pt x="128894" y="23074"/>
                  <a:pt x="127187" y="24375"/>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1" name="任意多边形: 形状 41"/>
          <p:cNvSpPr/>
          <p:nvPr/>
        </p:nvSpPr>
        <p:spPr>
          <a:xfrm>
            <a:off x="9704160" y="5316840"/>
            <a:ext cx="304560" cy="105840"/>
          </a:xfrm>
          <a:custGeom>
            <a:avLst/>
            <a:gdLst>
              <a:gd name="textAreaLeft" fmla="*/ 0 w 304560"/>
              <a:gd name="textAreaRight" fmla="*/ 304920 w 304560"/>
              <a:gd name="textAreaTop" fmla="*/ 0 h 105840"/>
              <a:gd name="textAreaBottom" fmla="*/ 106200 h 105840"/>
              <a:gd name="GluePoint1X" fmla="*/ 101982 w 127977"/>
              <a:gd name="GluePoint1Y" fmla="*/ 43099 h 44509"/>
              <a:gd name="GluePoint2X" fmla="*/ 92961 w 127977"/>
              <a:gd name="GluePoint2Y" fmla="*/ 44115 h 44509"/>
              <a:gd name="GluePoint3X" fmla="*/ 3553 w 127977"/>
              <a:gd name="GluePoint3Y" fmla="*/ 23795 h 44509"/>
              <a:gd name="GluePoint4X" fmla="*/ 788 w 127977"/>
              <a:gd name="GluePoint4Y" fmla="*/ 20137 h 44509"/>
              <a:gd name="GluePoint5X" fmla="*/ 25986 w 127977"/>
              <a:gd name="GluePoint5Y" fmla="*/ 1402 h 44509"/>
              <a:gd name="GluePoint6X" fmla="*/ 35089 w 127977"/>
              <a:gd name="GluePoint6Y" fmla="*/ 386 h 44509"/>
              <a:gd name="GluePoint7X" fmla="*/ 124497 w 127977"/>
              <a:gd name="GluePoint7Y" fmla="*/ 20706 h 44509"/>
              <a:gd name="GluePoint8X" fmla="*/ 127179 w 127977"/>
              <a:gd name="GluePoint8Y" fmla="*/ 24364 h 445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977" h="44509">
                <a:moveTo>
                  <a:pt x="101982" y="43099"/>
                </a:moveTo>
                <a:cubicBezTo>
                  <a:pt x="99179" y="44521"/>
                  <a:pt x="96009" y="44883"/>
                  <a:pt x="92961" y="44115"/>
                </a:cubicBezTo>
                <a:lnTo>
                  <a:pt x="3553" y="23795"/>
                </a:lnTo>
                <a:cubicBezTo>
                  <a:pt x="301" y="23063"/>
                  <a:pt x="-959" y="21397"/>
                  <a:pt x="788" y="20137"/>
                </a:cubicBezTo>
                <a:lnTo>
                  <a:pt x="25986" y="1402"/>
                </a:lnTo>
                <a:cubicBezTo>
                  <a:pt x="28790" y="-8"/>
                  <a:pt x="32041" y="-370"/>
                  <a:pt x="35089" y="386"/>
                </a:cubicBezTo>
                <a:lnTo>
                  <a:pt x="124497" y="20706"/>
                </a:lnTo>
                <a:cubicBezTo>
                  <a:pt x="127707" y="21438"/>
                  <a:pt x="128926" y="23104"/>
                  <a:pt x="127179" y="2436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2" name="任意多边形: 形状 42"/>
          <p:cNvSpPr/>
          <p:nvPr/>
        </p:nvSpPr>
        <p:spPr>
          <a:xfrm>
            <a:off x="10005840" y="5383440"/>
            <a:ext cx="302040" cy="103680"/>
          </a:xfrm>
          <a:custGeom>
            <a:avLst/>
            <a:gdLst>
              <a:gd name="textAreaLeft" fmla="*/ 0 w 302040"/>
              <a:gd name="textAreaRight" fmla="*/ 302400 w 302040"/>
              <a:gd name="textAreaTop" fmla="*/ 0 h 103680"/>
              <a:gd name="textAreaBottom" fmla="*/ 104040 h 103680"/>
              <a:gd name="GluePoint1X" fmla="*/ 101953 w 126991"/>
              <a:gd name="GluePoint1Y" fmla="*/ 42324 h 43668"/>
              <a:gd name="GluePoint2X" fmla="*/ 93012 w 126991"/>
              <a:gd name="GluePoint2Y" fmla="*/ 43259 h 43668"/>
              <a:gd name="GluePoint3X" fmla="*/ 3604 w 126991"/>
              <a:gd name="GluePoint3Y" fmla="*/ 22939 h 43668"/>
              <a:gd name="GluePoint4X" fmla="*/ 719 w 126991"/>
              <a:gd name="GluePoint4Y" fmla="*/ 19362 h 43668"/>
              <a:gd name="GluePoint5X" fmla="*/ 25103 w 126991"/>
              <a:gd name="GluePoint5Y" fmla="*/ 1318 h 43668"/>
              <a:gd name="GluePoint6X" fmla="*/ 34044 w 126991"/>
              <a:gd name="GluePoint6Y" fmla="*/ 383 h 43668"/>
              <a:gd name="GluePoint7X" fmla="*/ 123452 w 126991"/>
              <a:gd name="GluePoint7Y" fmla="*/ 20703 h 43668"/>
              <a:gd name="GluePoint8X" fmla="*/ 126256 w 126991"/>
              <a:gd name="GluePoint8Y" fmla="*/ 24280 h 436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6991" h="43668">
                <a:moveTo>
                  <a:pt x="101953" y="42324"/>
                </a:moveTo>
                <a:cubicBezTo>
                  <a:pt x="99190" y="43702"/>
                  <a:pt x="96020" y="44035"/>
                  <a:pt x="93012" y="43259"/>
                </a:cubicBezTo>
                <a:lnTo>
                  <a:pt x="3604" y="22939"/>
                </a:lnTo>
                <a:cubicBezTo>
                  <a:pt x="394" y="22207"/>
                  <a:pt x="-948" y="20622"/>
                  <a:pt x="719" y="19362"/>
                </a:cubicBezTo>
                <a:lnTo>
                  <a:pt x="25103" y="1318"/>
                </a:lnTo>
                <a:cubicBezTo>
                  <a:pt x="27866" y="-23"/>
                  <a:pt x="31036" y="-352"/>
                  <a:pt x="34044" y="383"/>
                </a:cubicBezTo>
                <a:lnTo>
                  <a:pt x="123452" y="20703"/>
                </a:lnTo>
                <a:cubicBezTo>
                  <a:pt x="126662" y="21394"/>
                  <a:pt x="127921" y="23020"/>
                  <a:pt x="126256" y="2428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3" name="任意多边形: 形状 43"/>
          <p:cNvSpPr/>
          <p:nvPr/>
        </p:nvSpPr>
        <p:spPr>
          <a:xfrm>
            <a:off x="9817560" y="5236200"/>
            <a:ext cx="302040" cy="103680"/>
          </a:xfrm>
          <a:custGeom>
            <a:avLst/>
            <a:gdLst>
              <a:gd name="textAreaLeft" fmla="*/ 0 w 302040"/>
              <a:gd name="textAreaRight" fmla="*/ 302400 w 302040"/>
              <a:gd name="textAreaTop" fmla="*/ 0 h 103680"/>
              <a:gd name="textAreaBottom" fmla="*/ 104040 h 103680"/>
              <a:gd name="GluePoint1X" fmla="*/ 101880 w 127039"/>
              <a:gd name="GluePoint1Y" fmla="*/ 42310 h 43657"/>
              <a:gd name="GluePoint2X" fmla="*/ 92980 w 127039"/>
              <a:gd name="GluePoint2Y" fmla="*/ 43245 h 43657"/>
              <a:gd name="GluePoint3X" fmla="*/ 3572 w 127039"/>
              <a:gd name="GluePoint3Y" fmla="*/ 22925 h 43657"/>
              <a:gd name="GluePoint4X" fmla="*/ 727 w 127039"/>
              <a:gd name="GluePoint4Y" fmla="*/ 19349 h 43657"/>
              <a:gd name="GluePoint5X" fmla="*/ 25111 w 127039"/>
              <a:gd name="GluePoint5Y" fmla="*/ 1304 h 43657"/>
              <a:gd name="GluePoint6X" fmla="*/ 34052 w 127039"/>
              <a:gd name="GluePoint6Y" fmla="*/ 410 h 43657"/>
              <a:gd name="GluePoint7X" fmla="*/ 123460 w 127039"/>
              <a:gd name="GluePoint7Y" fmla="*/ 20730 h 43657"/>
              <a:gd name="GluePoint8X" fmla="*/ 126305 w 127039"/>
              <a:gd name="GluePoint8Y" fmla="*/ 24307 h 436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039" h="43657">
                <a:moveTo>
                  <a:pt x="101880" y="42310"/>
                </a:moveTo>
                <a:cubicBezTo>
                  <a:pt x="99116" y="43692"/>
                  <a:pt x="95947" y="44025"/>
                  <a:pt x="92980" y="43245"/>
                </a:cubicBezTo>
                <a:lnTo>
                  <a:pt x="3572" y="22925"/>
                </a:lnTo>
                <a:cubicBezTo>
                  <a:pt x="362" y="22193"/>
                  <a:pt x="-939" y="20608"/>
                  <a:pt x="727" y="19349"/>
                </a:cubicBezTo>
                <a:lnTo>
                  <a:pt x="25111" y="1304"/>
                </a:lnTo>
                <a:cubicBezTo>
                  <a:pt x="27875" y="-41"/>
                  <a:pt x="31044" y="-358"/>
                  <a:pt x="34052" y="410"/>
                </a:cubicBezTo>
                <a:lnTo>
                  <a:pt x="123460" y="20730"/>
                </a:lnTo>
                <a:cubicBezTo>
                  <a:pt x="126711" y="21462"/>
                  <a:pt x="127971" y="23047"/>
                  <a:pt x="126305" y="2430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4" name="任意多边形: 形状 44"/>
          <p:cNvSpPr/>
          <p:nvPr/>
        </p:nvSpPr>
        <p:spPr>
          <a:xfrm>
            <a:off x="7875360" y="4824000"/>
            <a:ext cx="1582560" cy="447480"/>
          </a:xfrm>
          <a:custGeom>
            <a:avLst/>
            <a:gdLst>
              <a:gd name="textAreaLeft" fmla="*/ 0 w 1582560"/>
              <a:gd name="textAreaRight" fmla="*/ 1582920 w 1582560"/>
              <a:gd name="textAreaTop" fmla="*/ 0 h 447480"/>
              <a:gd name="textAreaBottom" fmla="*/ 447840 h 447480"/>
              <a:gd name="GluePoint1X" fmla="*/ 595621 w 664862"/>
              <a:gd name="GluePoint1Y" fmla="*/ 186196 h 188024"/>
              <a:gd name="GluePoint2X" fmla="*/ 585948 w 664862"/>
              <a:gd name="GluePoint2Y" fmla="*/ 187700 h 188024"/>
              <a:gd name="GluePoint3X" fmla="*/ 3130 w 664862"/>
              <a:gd name="GluePoint3Y" fmla="*/ 56474 h 188024"/>
              <a:gd name="GluePoint4X" fmla="*/ 1057 w 664862"/>
              <a:gd name="GluePoint4Y" fmla="*/ 52410 h 188024"/>
              <a:gd name="GluePoint5X" fmla="*/ 69251 w 664862"/>
              <a:gd name="GluePoint5Y" fmla="*/ 1813 h 188024"/>
              <a:gd name="GluePoint6X" fmla="*/ 78924 w 664862"/>
              <a:gd name="GluePoint6Y" fmla="*/ 309 h 188024"/>
              <a:gd name="GluePoint7X" fmla="*/ 661701 w 664862"/>
              <a:gd name="GluePoint7Y" fmla="*/ 131536 h 188024"/>
              <a:gd name="GluePoint8X" fmla="*/ 663815 w 664862"/>
              <a:gd name="GluePoint8Y" fmla="*/ 135600 h 1880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664862" h="188024">
                <a:moveTo>
                  <a:pt x="595621" y="186196"/>
                </a:moveTo>
                <a:cubicBezTo>
                  <a:pt x="592695" y="187903"/>
                  <a:pt x="589240" y="188440"/>
                  <a:pt x="585948" y="187700"/>
                </a:cubicBezTo>
                <a:lnTo>
                  <a:pt x="3130" y="56474"/>
                </a:lnTo>
                <a:cubicBezTo>
                  <a:pt x="-40" y="55742"/>
                  <a:pt x="-934" y="53873"/>
                  <a:pt x="1057" y="52410"/>
                </a:cubicBezTo>
                <a:lnTo>
                  <a:pt x="69251" y="1813"/>
                </a:lnTo>
                <a:cubicBezTo>
                  <a:pt x="72177" y="130"/>
                  <a:pt x="75632" y="-406"/>
                  <a:pt x="78924" y="309"/>
                </a:cubicBezTo>
                <a:lnTo>
                  <a:pt x="661701" y="131536"/>
                </a:lnTo>
                <a:cubicBezTo>
                  <a:pt x="664953" y="132267"/>
                  <a:pt x="665765" y="134177"/>
                  <a:pt x="663815" y="13560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5" name="任意多边形: 形状 45"/>
          <p:cNvSpPr/>
          <p:nvPr/>
        </p:nvSpPr>
        <p:spPr>
          <a:xfrm>
            <a:off x="7621200" y="4857840"/>
            <a:ext cx="176040" cy="44640"/>
          </a:xfrm>
          <a:custGeom>
            <a:avLst/>
            <a:gdLst>
              <a:gd name="textAreaLeft" fmla="*/ 0 w 176040"/>
              <a:gd name="textAreaRight" fmla="*/ 176400 w 176040"/>
              <a:gd name="textAreaTop" fmla="*/ 0 h 44640"/>
              <a:gd name="textAreaBottom" fmla="*/ 45000 h 44640"/>
              <a:gd name="GluePoint1X" fmla="*/ 69895 w 74157"/>
              <a:gd name="GluePoint1Y" fmla="*/ 18961 h 19025"/>
              <a:gd name="GluePoint2X" fmla="*/ 68961 w 74157"/>
              <a:gd name="GluePoint2Y" fmla="*/ 18961 h 19025"/>
              <a:gd name="GluePoint3X" fmla="*/ 483 w 74157"/>
              <a:gd name="GluePoint3Y" fmla="*/ 3559 h 19025"/>
              <a:gd name="GluePoint4X" fmla="*/ 35 w 74157"/>
              <a:gd name="GluePoint4Y" fmla="*/ 3234 h 19025"/>
              <a:gd name="GluePoint5X" fmla="*/ 4303 w 74157"/>
              <a:gd name="GluePoint5Y" fmla="*/ 64 h 19025"/>
              <a:gd name="GluePoint6X" fmla="*/ 5197 w 74157"/>
              <a:gd name="GluePoint6Y" fmla="*/ 64 h 19025"/>
              <a:gd name="GluePoint7X" fmla="*/ 73676 w 74157"/>
              <a:gd name="GluePoint7Y" fmla="*/ 15466 h 19025"/>
              <a:gd name="GluePoint8X" fmla="*/ 74122 w 74157"/>
              <a:gd name="GluePoint8Y" fmla="*/ 15792 h 1902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4157" h="19025">
                <a:moveTo>
                  <a:pt x="69895" y="18961"/>
                </a:moveTo>
                <a:cubicBezTo>
                  <a:pt x="69571" y="19047"/>
                  <a:pt x="69286" y="19047"/>
                  <a:pt x="68961" y="18961"/>
                </a:cubicBezTo>
                <a:lnTo>
                  <a:pt x="483" y="3559"/>
                </a:lnTo>
                <a:cubicBezTo>
                  <a:pt x="117" y="3559"/>
                  <a:pt x="-87" y="3315"/>
                  <a:pt x="35" y="3234"/>
                </a:cubicBezTo>
                <a:lnTo>
                  <a:pt x="4303" y="64"/>
                </a:lnTo>
                <a:cubicBezTo>
                  <a:pt x="4588" y="-21"/>
                  <a:pt x="4912" y="-21"/>
                  <a:pt x="5197" y="64"/>
                </a:cubicBezTo>
                <a:lnTo>
                  <a:pt x="73676" y="15466"/>
                </a:lnTo>
                <a:cubicBezTo>
                  <a:pt x="74041" y="15466"/>
                  <a:pt x="74244" y="15710"/>
                  <a:pt x="74122" y="157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6" name="任意多边形: 形状 46"/>
          <p:cNvSpPr/>
          <p:nvPr/>
        </p:nvSpPr>
        <p:spPr>
          <a:xfrm>
            <a:off x="7298640" y="4770000"/>
            <a:ext cx="80280" cy="23760"/>
          </a:xfrm>
          <a:custGeom>
            <a:avLst/>
            <a:gdLst>
              <a:gd name="textAreaLeft" fmla="*/ 0 w 80280"/>
              <a:gd name="textAreaRight" fmla="*/ 80640 w 80280"/>
              <a:gd name="textAreaTop" fmla="*/ 0 h 23760"/>
              <a:gd name="textAreaBottom" fmla="*/ 24120 h 23760"/>
              <a:gd name="GluePoint1X" fmla="*/ 29676 w 33830"/>
              <a:gd name="GluePoint1Y" fmla="*/ 9962 h 10007"/>
              <a:gd name="GluePoint2X" fmla="*/ 29148 w 33830"/>
              <a:gd name="GluePoint2Y" fmla="*/ 9962 h 10007"/>
              <a:gd name="GluePoint3X" fmla="*/ 90 w 33830"/>
              <a:gd name="GluePoint3Y" fmla="*/ 3419 h 10007"/>
              <a:gd name="GluePoint4X" fmla="*/ 90 w 33830"/>
              <a:gd name="GluePoint4Y" fmla="*/ 3175 h 10007"/>
              <a:gd name="GluePoint5X" fmla="*/ 4154 w 33830"/>
              <a:gd name="GluePoint5Y" fmla="*/ 46 h 10007"/>
              <a:gd name="GluePoint6X" fmla="*/ 4683 w 33830"/>
              <a:gd name="GluePoint6Y" fmla="*/ 46 h 10007"/>
              <a:gd name="GluePoint7X" fmla="*/ 33740 w 33830"/>
              <a:gd name="GluePoint7Y" fmla="*/ 6589 h 10007"/>
              <a:gd name="GluePoint8X" fmla="*/ 33740 w 33830"/>
              <a:gd name="GluePoint8Y" fmla="*/ 6833 h 100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33830" h="10007">
                <a:moveTo>
                  <a:pt x="29676" y="9962"/>
                </a:moveTo>
                <a:cubicBezTo>
                  <a:pt x="29513" y="10023"/>
                  <a:pt x="29311" y="10023"/>
                  <a:pt x="29148" y="9962"/>
                </a:cubicBezTo>
                <a:lnTo>
                  <a:pt x="90" y="3419"/>
                </a:lnTo>
                <a:cubicBezTo>
                  <a:pt x="90" y="3419"/>
                  <a:pt x="-112" y="3419"/>
                  <a:pt x="90" y="3175"/>
                </a:cubicBezTo>
                <a:lnTo>
                  <a:pt x="4154" y="46"/>
                </a:lnTo>
                <a:cubicBezTo>
                  <a:pt x="4317" y="-15"/>
                  <a:pt x="4520" y="-15"/>
                  <a:pt x="4683" y="46"/>
                </a:cubicBezTo>
                <a:lnTo>
                  <a:pt x="33740" y="6589"/>
                </a:lnTo>
                <a:cubicBezTo>
                  <a:pt x="33740" y="6589"/>
                  <a:pt x="33943" y="6589"/>
                  <a:pt x="33740" y="683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20880" rIns="90000" bIns="-208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7" name="任意多边形: 形状 47"/>
          <p:cNvSpPr/>
          <p:nvPr/>
        </p:nvSpPr>
        <p:spPr>
          <a:xfrm>
            <a:off x="8089920" y="4681800"/>
            <a:ext cx="383760" cy="165240"/>
          </a:xfrm>
          <a:custGeom>
            <a:avLst/>
            <a:gdLst>
              <a:gd name="textAreaLeft" fmla="*/ 0 w 383760"/>
              <a:gd name="textAreaRight" fmla="*/ 384120 w 383760"/>
              <a:gd name="textAreaTop" fmla="*/ 0 h 165240"/>
              <a:gd name="textAreaBottom" fmla="*/ 165600 h 165240"/>
              <a:gd name="GluePoint1X" fmla="*/ 102221 w 161372"/>
              <a:gd name="GluePoint1Y" fmla="*/ 67802 h 69619"/>
              <a:gd name="GluePoint2X" fmla="*/ 92548 w 161372"/>
              <a:gd name="GluePoint2Y" fmla="*/ 69305 h 69619"/>
              <a:gd name="GluePoint3X" fmla="*/ 3140 w 161372"/>
              <a:gd name="GluePoint3Y" fmla="*/ 48985 h 69619"/>
              <a:gd name="GluePoint4X" fmla="*/ 1067 w 161372"/>
              <a:gd name="GluePoint4Y" fmla="*/ 44921 h 69619"/>
              <a:gd name="GluePoint5X" fmla="*/ 59142 w 161372"/>
              <a:gd name="GluePoint5Y" fmla="*/ 1843 h 69619"/>
              <a:gd name="GluePoint6X" fmla="*/ 68815 w 161372"/>
              <a:gd name="GluePoint6Y" fmla="*/ 299 h 69619"/>
              <a:gd name="GluePoint7X" fmla="*/ 158223 w 161372"/>
              <a:gd name="GluePoint7Y" fmla="*/ 20619 h 69619"/>
              <a:gd name="GluePoint8X" fmla="*/ 160296 w 161372"/>
              <a:gd name="GluePoint8Y" fmla="*/ 24683 h 696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72" h="69619">
                <a:moveTo>
                  <a:pt x="102221" y="67802"/>
                </a:moveTo>
                <a:cubicBezTo>
                  <a:pt x="99295" y="69492"/>
                  <a:pt x="95840" y="70028"/>
                  <a:pt x="92548" y="69305"/>
                </a:cubicBezTo>
                <a:lnTo>
                  <a:pt x="3140" y="48985"/>
                </a:lnTo>
                <a:cubicBezTo>
                  <a:pt x="-71" y="48254"/>
                  <a:pt x="-924" y="46384"/>
                  <a:pt x="1067" y="44921"/>
                </a:cubicBezTo>
                <a:lnTo>
                  <a:pt x="59142" y="1843"/>
                </a:lnTo>
                <a:cubicBezTo>
                  <a:pt x="62068" y="144"/>
                  <a:pt x="65523" y="-405"/>
                  <a:pt x="68815" y="299"/>
                </a:cubicBezTo>
                <a:lnTo>
                  <a:pt x="158223" y="20619"/>
                </a:lnTo>
                <a:cubicBezTo>
                  <a:pt x="161473" y="21350"/>
                  <a:pt x="162287" y="23220"/>
                  <a:pt x="160296"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8" name="任意多边形: 形状 48"/>
          <p:cNvSpPr/>
          <p:nvPr/>
        </p:nvSpPr>
        <p:spPr>
          <a:xfrm>
            <a:off x="8383320" y="4748400"/>
            <a:ext cx="383760" cy="165240"/>
          </a:xfrm>
          <a:custGeom>
            <a:avLst/>
            <a:gdLst>
              <a:gd name="textAreaLeft" fmla="*/ 0 w 383760"/>
              <a:gd name="textAreaRight" fmla="*/ 384120 w 383760"/>
              <a:gd name="textAreaTop" fmla="*/ 0 h 165240"/>
              <a:gd name="textAreaBottom" fmla="*/ 165600 h 165240"/>
              <a:gd name="GluePoint1X" fmla="*/ 102179 w 161330"/>
              <a:gd name="GluePoint1Y" fmla="*/ 67815 h 69604"/>
              <a:gd name="GluePoint2X" fmla="*/ 92548 w 161330"/>
              <a:gd name="GluePoint2Y" fmla="*/ 69318 h 69604"/>
              <a:gd name="GluePoint3X" fmla="*/ 3140 w 161330"/>
              <a:gd name="GluePoint3Y" fmla="*/ 48998 h 69604"/>
              <a:gd name="GluePoint4X" fmla="*/ 1067 w 161330"/>
              <a:gd name="GluePoint4Y" fmla="*/ 44934 h 69604"/>
              <a:gd name="GluePoint5X" fmla="*/ 59142 w 161330"/>
              <a:gd name="GluePoint5Y" fmla="*/ 1815 h 69604"/>
              <a:gd name="GluePoint6X" fmla="*/ 68814 w 161330"/>
              <a:gd name="GluePoint6Y" fmla="*/ 312 h 69604"/>
              <a:gd name="GluePoint7X" fmla="*/ 158222 w 161330"/>
              <a:gd name="GluePoint7Y" fmla="*/ 20632 h 69604"/>
              <a:gd name="GluePoint8X" fmla="*/ 160213 w 161330"/>
              <a:gd name="GluePoint8Y" fmla="*/ 24696 h 6960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604">
                <a:moveTo>
                  <a:pt x="102179" y="67815"/>
                </a:moveTo>
                <a:cubicBezTo>
                  <a:pt x="99253" y="69461"/>
                  <a:pt x="95840" y="69997"/>
                  <a:pt x="92548" y="69318"/>
                </a:cubicBezTo>
                <a:lnTo>
                  <a:pt x="3140" y="48998"/>
                </a:lnTo>
                <a:cubicBezTo>
                  <a:pt x="-71" y="48267"/>
                  <a:pt x="-924" y="46397"/>
                  <a:pt x="1067" y="44934"/>
                </a:cubicBezTo>
                <a:lnTo>
                  <a:pt x="59142" y="1815"/>
                </a:lnTo>
                <a:cubicBezTo>
                  <a:pt x="62068" y="129"/>
                  <a:pt x="65523" y="-408"/>
                  <a:pt x="68814" y="312"/>
                </a:cubicBezTo>
                <a:lnTo>
                  <a:pt x="158222" y="20632"/>
                </a:lnTo>
                <a:cubicBezTo>
                  <a:pt x="161392" y="21363"/>
                  <a:pt x="162286" y="23233"/>
                  <a:pt x="16021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09" name="任意多边形: 形状 49"/>
          <p:cNvSpPr/>
          <p:nvPr/>
        </p:nvSpPr>
        <p:spPr>
          <a:xfrm>
            <a:off x="8677440" y="4814640"/>
            <a:ext cx="383760" cy="165240"/>
          </a:xfrm>
          <a:custGeom>
            <a:avLst/>
            <a:gdLst>
              <a:gd name="textAreaLeft" fmla="*/ 0 w 383760"/>
              <a:gd name="textAreaRight" fmla="*/ 384120 w 383760"/>
              <a:gd name="textAreaTop" fmla="*/ 0 h 165240"/>
              <a:gd name="textAreaBottom" fmla="*/ 165600 h 165240"/>
              <a:gd name="GluePoint1X" fmla="*/ 102128 w 161340"/>
              <a:gd name="GluePoint1Y" fmla="*/ 67802 h 69614"/>
              <a:gd name="GluePoint2X" fmla="*/ 92538 w 161340"/>
              <a:gd name="GluePoint2Y" fmla="*/ 69305 h 69614"/>
              <a:gd name="GluePoint3X" fmla="*/ 3130 w 161340"/>
              <a:gd name="GluePoint3Y" fmla="*/ 48985 h 69614"/>
              <a:gd name="GluePoint4X" fmla="*/ 1098 w 161340"/>
              <a:gd name="GluePoint4Y" fmla="*/ 44921 h 69614"/>
              <a:gd name="GluePoint5X" fmla="*/ 59171 w 161340"/>
              <a:gd name="GluePoint5Y" fmla="*/ 1843 h 69614"/>
              <a:gd name="GluePoint6X" fmla="*/ 68803 w 161340"/>
              <a:gd name="GluePoint6Y" fmla="*/ 299 h 69614"/>
              <a:gd name="GluePoint7X" fmla="*/ 158211 w 161340"/>
              <a:gd name="GluePoint7Y" fmla="*/ 20619 h 69614"/>
              <a:gd name="GluePoint8X" fmla="*/ 160243 w 161340"/>
              <a:gd name="GluePoint8Y" fmla="*/ 24683 h 696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0" h="69614">
                <a:moveTo>
                  <a:pt x="102128" y="67802"/>
                </a:moveTo>
                <a:cubicBezTo>
                  <a:pt x="99243" y="69484"/>
                  <a:pt x="95829" y="70020"/>
                  <a:pt x="92538" y="69305"/>
                </a:cubicBezTo>
                <a:lnTo>
                  <a:pt x="3130" y="48985"/>
                </a:lnTo>
                <a:cubicBezTo>
                  <a:pt x="-81" y="48254"/>
                  <a:pt x="-934" y="46384"/>
                  <a:pt x="1098" y="44921"/>
                </a:cubicBezTo>
                <a:lnTo>
                  <a:pt x="59171" y="1843"/>
                </a:lnTo>
                <a:cubicBezTo>
                  <a:pt x="62058" y="144"/>
                  <a:pt x="65511" y="-405"/>
                  <a:pt x="68803" y="299"/>
                </a:cubicBezTo>
                <a:lnTo>
                  <a:pt x="158211" y="20619"/>
                </a:lnTo>
                <a:cubicBezTo>
                  <a:pt x="161422" y="21309"/>
                  <a:pt x="162275" y="23179"/>
                  <a:pt x="160243"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0" name="任意多边形: 形状 50"/>
          <p:cNvSpPr/>
          <p:nvPr/>
        </p:nvSpPr>
        <p:spPr>
          <a:xfrm>
            <a:off x="8970480" y="4880520"/>
            <a:ext cx="383760" cy="165240"/>
          </a:xfrm>
          <a:custGeom>
            <a:avLst/>
            <a:gdLst>
              <a:gd name="textAreaLeft" fmla="*/ 0 w 383760"/>
              <a:gd name="textAreaRight" fmla="*/ 384120 w 383760"/>
              <a:gd name="textAreaTop" fmla="*/ 0 h 165240"/>
              <a:gd name="textAreaBottom" fmla="*/ 165600 h 165240"/>
              <a:gd name="GluePoint1X" fmla="*/ 102180 w 161362"/>
              <a:gd name="GluePoint1Y" fmla="*/ 67772 h 69584"/>
              <a:gd name="GluePoint2X" fmla="*/ 92548 w 161362"/>
              <a:gd name="GluePoint2Y" fmla="*/ 69275 h 69584"/>
              <a:gd name="GluePoint3X" fmla="*/ 3140 w 161362"/>
              <a:gd name="GluePoint3Y" fmla="*/ 48955 h 69584"/>
              <a:gd name="GluePoint4X" fmla="*/ 1067 w 161362"/>
              <a:gd name="GluePoint4Y" fmla="*/ 44891 h 69584"/>
              <a:gd name="GluePoint5X" fmla="*/ 59142 w 161362"/>
              <a:gd name="GluePoint5Y" fmla="*/ 1813 h 69584"/>
              <a:gd name="GluePoint6X" fmla="*/ 68815 w 161362"/>
              <a:gd name="GluePoint6Y" fmla="*/ 309 h 69584"/>
              <a:gd name="GluePoint7X" fmla="*/ 158223 w 161362"/>
              <a:gd name="GluePoint7Y" fmla="*/ 20629 h 69584"/>
              <a:gd name="GluePoint8X" fmla="*/ 160255 w 161362"/>
              <a:gd name="GluePoint8Y" fmla="*/ 24693 h 695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2" h="69584">
                <a:moveTo>
                  <a:pt x="102180" y="67772"/>
                </a:moveTo>
                <a:cubicBezTo>
                  <a:pt x="99254" y="69454"/>
                  <a:pt x="95840" y="69990"/>
                  <a:pt x="92548" y="69275"/>
                </a:cubicBezTo>
                <a:lnTo>
                  <a:pt x="3140" y="48955"/>
                </a:lnTo>
                <a:cubicBezTo>
                  <a:pt x="-71" y="48223"/>
                  <a:pt x="-924" y="46354"/>
                  <a:pt x="1067" y="44891"/>
                </a:cubicBezTo>
                <a:lnTo>
                  <a:pt x="59142" y="1813"/>
                </a:lnTo>
                <a:cubicBezTo>
                  <a:pt x="62068" y="130"/>
                  <a:pt x="65523" y="-406"/>
                  <a:pt x="68815" y="309"/>
                </a:cubicBezTo>
                <a:lnTo>
                  <a:pt x="158223" y="20629"/>
                </a:lnTo>
                <a:cubicBezTo>
                  <a:pt x="161473" y="21360"/>
                  <a:pt x="162287" y="23230"/>
                  <a:pt x="160255"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1" name="任意多边形: 形状 51"/>
          <p:cNvSpPr/>
          <p:nvPr/>
        </p:nvSpPr>
        <p:spPr>
          <a:xfrm>
            <a:off x="9263880" y="4946760"/>
            <a:ext cx="383760" cy="165240"/>
          </a:xfrm>
          <a:custGeom>
            <a:avLst/>
            <a:gdLst>
              <a:gd name="textAreaLeft" fmla="*/ 0 w 383760"/>
              <a:gd name="textAreaRight" fmla="*/ 384120 w 383760"/>
              <a:gd name="textAreaTop" fmla="*/ 0 h 165240"/>
              <a:gd name="textAreaBottom" fmla="*/ 165600 h 165240"/>
              <a:gd name="GluePoint1X" fmla="*/ 102240 w 161362"/>
              <a:gd name="GluePoint1Y" fmla="*/ 67850 h 69638"/>
              <a:gd name="GluePoint2X" fmla="*/ 92527 w 161362"/>
              <a:gd name="GluePoint2Y" fmla="*/ 69313 h 69638"/>
              <a:gd name="GluePoint3X" fmla="*/ 3119 w 161362"/>
              <a:gd name="GluePoint3Y" fmla="*/ 48993 h 69638"/>
              <a:gd name="GluePoint4X" fmla="*/ 1087 w 161362"/>
              <a:gd name="GluePoint4Y" fmla="*/ 44929 h 69638"/>
              <a:gd name="GluePoint5X" fmla="*/ 59162 w 161362"/>
              <a:gd name="GluePoint5Y" fmla="*/ 1810 h 69638"/>
              <a:gd name="GluePoint6X" fmla="*/ 68793 w 161362"/>
              <a:gd name="GluePoint6Y" fmla="*/ 307 h 69638"/>
              <a:gd name="GluePoint7X" fmla="*/ 158201 w 161362"/>
              <a:gd name="GluePoint7Y" fmla="*/ 20627 h 69638"/>
              <a:gd name="GluePoint8X" fmla="*/ 160315 w 161362"/>
              <a:gd name="GluePoint8Y" fmla="*/ 24691 h 6963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2" h="69638">
                <a:moveTo>
                  <a:pt x="102240" y="67850"/>
                </a:moveTo>
                <a:cubicBezTo>
                  <a:pt x="99314" y="69525"/>
                  <a:pt x="95819" y="70049"/>
                  <a:pt x="92527" y="69313"/>
                </a:cubicBezTo>
                <a:lnTo>
                  <a:pt x="3119" y="48993"/>
                </a:lnTo>
                <a:cubicBezTo>
                  <a:pt x="-51" y="48262"/>
                  <a:pt x="-945" y="46433"/>
                  <a:pt x="1087" y="44929"/>
                </a:cubicBezTo>
                <a:lnTo>
                  <a:pt x="59162" y="1810"/>
                </a:lnTo>
                <a:cubicBezTo>
                  <a:pt x="62088" y="132"/>
                  <a:pt x="65501" y="-405"/>
                  <a:pt x="68793" y="307"/>
                </a:cubicBezTo>
                <a:lnTo>
                  <a:pt x="158201" y="20627"/>
                </a:lnTo>
                <a:cubicBezTo>
                  <a:pt x="161453" y="21358"/>
                  <a:pt x="162265" y="23228"/>
                  <a:pt x="160315" y="2469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2" name="任意多边形: 形状 52"/>
          <p:cNvSpPr/>
          <p:nvPr/>
        </p:nvSpPr>
        <p:spPr>
          <a:xfrm>
            <a:off x="9558000" y="5013360"/>
            <a:ext cx="383760" cy="164880"/>
          </a:xfrm>
          <a:custGeom>
            <a:avLst/>
            <a:gdLst>
              <a:gd name="textAreaLeft" fmla="*/ 0 w 383760"/>
              <a:gd name="textAreaRight" fmla="*/ 384120 w 383760"/>
              <a:gd name="textAreaTop" fmla="*/ 0 h 164880"/>
              <a:gd name="textAreaBottom" fmla="*/ 165240 h 164880"/>
              <a:gd name="GluePoint1X" fmla="*/ 102180 w 161240"/>
              <a:gd name="GluePoint1Y" fmla="*/ 67611 h 69424"/>
              <a:gd name="GluePoint2X" fmla="*/ 92548 w 161240"/>
              <a:gd name="GluePoint2Y" fmla="*/ 69115 h 69424"/>
              <a:gd name="GluePoint3X" fmla="*/ 3140 w 161240"/>
              <a:gd name="GluePoint3Y" fmla="*/ 48795 h 69424"/>
              <a:gd name="GluePoint4X" fmla="*/ 1067 w 161240"/>
              <a:gd name="GluePoint4Y" fmla="*/ 44731 h 69424"/>
              <a:gd name="GluePoint5X" fmla="*/ 59020 w 161240"/>
              <a:gd name="GluePoint5Y" fmla="*/ 1815 h 69424"/>
              <a:gd name="GluePoint6X" fmla="*/ 68693 w 161240"/>
              <a:gd name="GluePoint6Y" fmla="*/ 312 h 69424"/>
              <a:gd name="GluePoint7X" fmla="*/ 158101 w 161240"/>
              <a:gd name="GluePoint7Y" fmla="*/ 20632 h 69424"/>
              <a:gd name="GluePoint8X" fmla="*/ 160173 w 161240"/>
              <a:gd name="GluePoint8Y" fmla="*/ 24696 h 694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240" h="69424">
                <a:moveTo>
                  <a:pt x="102180" y="67611"/>
                </a:moveTo>
                <a:cubicBezTo>
                  <a:pt x="99254" y="69294"/>
                  <a:pt x="95840" y="69830"/>
                  <a:pt x="92548" y="69115"/>
                </a:cubicBezTo>
                <a:lnTo>
                  <a:pt x="3140" y="48795"/>
                </a:lnTo>
                <a:cubicBezTo>
                  <a:pt x="-70" y="48064"/>
                  <a:pt x="-924" y="46194"/>
                  <a:pt x="1067" y="44731"/>
                </a:cubicBezTo>
                <a:lnTo>
                  <a:pt x="59020" y="1815"/>
                </a:lnTo>
                <a:cubicBezTo>
                  <a:pt x="61947" y="129"/>
                  <a:pt x="65401" y="-408"/>
                  <a:pt x="68693" y="312"/>
                </a:cubicBezTo>
                <a:lnTo>
                  <a:pt x="158101" y="20632"/>
                </a:lnTo>
                <a:cubicBezTo>
                  <a:pt x="161311" y="21363"/>
                  <a:pt x="162165" y="23233"/>
                  <a:pt x="16017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3" name="任意多边形: 形状 53"/>
          <p:cNvSpPr/>
          <p:nvPr/>
        </p:nvSpPr>
        <p:spPr>
          <a:xfrm>
            <a:off x="9851400" y="5079240"/>
            <a:ext cx="751320" cy="248040"/>
          </a:xfrm>
          <a:custGeom>
            <a:avLst/>
            <a:gdLst>
              <a:gd name="textAreaLeft" fmla="*/ 0 w 751320"/>
              <a:gd name="textAreaRight" fmla="*/ 751680 w 751320"/>
              <a:gd name="textAreaTop" fmla="*/ 0 h 248040"/>
              <a:gd name="textAreaBottom" fmla="*/ 248400 h 248040"/>
              <a:gd name="GluePoint1X" fmla="*/ 256612 w 315793"/>
              <a:gd name="GluePoint1Y" fmla="*/ 102397 h 104209"/>
              <a:gd name="GluePoint2X" fmla="*/ 246980 w 315793"/>
              <a:gd name="GluePoint2Y" fmla="*/ 103900 h 104209"/>
              <a:gd name="GluePoint3X" fmla="*/ 3140 w 315793"/>
              <a:gd name="GluePoint3Y" fmla="*/ 48955 h 104209"/>
              <a:gd name="GluePoint4X" fmla="*/ 1067 w 315793"/>
              <a:gd name="GluePoint4Y" fmla="*/ 44891 h 104209"/>
              <a:gd name="GluePoint5X" fmla="*/ 59183 w 315793"/>
              <a:gd name="GluePoint5Y" fmla="*/ 1813 h 104209"/>
              <a:gd name="GluePoint6X" fmla="*/ 68814 w 315793"/>
              <a:gd name="GluePoint6Y" fmla="*/ 309 h 104209"/>
              <a:gd name="GluePoint7X" fmla="*/ 312654 w 315793"/>
              <a:gd name="GluePoint7Y" fmla="*/ 55254 h 104209"/>
              <a:gd name="GluePoint8X" fmla="*/ 314686 w 315793"/>
              <a:gd name="GluePoint8Y" fmla="*/ 59318 h 1042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315793" h="104209">
                <a:moveTo>
                  <a:pt x="256612" y="102397"/>
                </a:moveTo>
                <a:cubicBezTo>
                  <a:pt x="253685" y="104079"/>
                  <a:pt x="250272" y="104616"/>
                  <a:pt x="246980" y="103900"/>
                </a:cubicBezTo>
                <a:lnTo>
                  <a:pt x="3140" y="48955"/>
                </a:lnTo>
                <a:cubicBezTo>
                  <a:pt x="-71" y="48224"/>
                  <a:pt x="-924" y="46354"/>
                  <a:pt x="1067" y="44891"/>
                </a:cubicBezTo>
                <a:lnTo>
                  <a:pt x="59183" y="1813"/>
                </a:lnTo>
                <a:cubicBezTo>
                  <a:pt x="62109" y="130"/>
                  <a:pt x="65523" y="-406"/>
                  <a:pt x="68814" y="309"/>
                </a:cubicBezTo>
                <a:lnTo>
                  <a:pt x="312654" y="55254"/>
                </a:lnTo>
                <a:cubicBezTo>
                  <a:pt x="315905" y="55986"/>
                  <a:pt x="316718" y="57855"/>
                  <a:pt x="314686" y="5931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4" name="任意多边形: 形状 54"/>
          <p:cNvSpPr/>
          <p:nvPr/>
        </p:nvSpPr>
        <p:spPr>
          <a:xfrm>
            <a:off x="8424000" y="4573440"/>
            <a:ext cx="383760" cy="165240"/>
          </a:xfrm>
          <a:custGeom>
            <a:avLst/>
            <a:gdLst>
              <a:gd name="textAreaLeft" fmla="*/ 0 w 383760"/>
              <a:gd name="textAreaRight" fmla="*/ 384120 w 383760"/>
              <a:gd name="textAreaTop" fmla="*/ 0 h 165240"/>
              <a:gd name="textAreaBottom" fmla="*/ 165600 h 165240"/>
              <a:gd name="GluePoint1X" fmla="*/ 102129 w 161341"/>
              <a:gd name="GluePoint1Y" fmla="*/ 67774 h 69603"/>
              <a:gd name="GluePoint2X" fmla="*/ 92538 w 161341"/>
              <a:gd name="GluePoint2Y" fmla="*/ 69278 h 69603"/>
              <a:gd name="GluePoint3X" fmla="*/ 3130 w 161341"/>
              <a:gd name="GluePoint3Y" fmla="*/ 48958 h 69603"/>
              <a:gd name="GluePoint4X" fmla="*/ 1098 w 161341"/>
              <a:gd name="GluePoint4Y" fmla="*/ 44894 h 69603"/>
              <a:gd name="GluePoint5X" fmla="*/ 59172 w 161341"/>
              <a:gd name="GluePoint5Y" fmla="*/ 1815 h 69603"/>
              <a:gd name="GluePoint6X" fmla="*/ 68804 w 161341"/>
              <a:gd name="GluePoint6Y" fmla="*/ 312 h 69603"/>
              <a:gd name="GluePoint7X" fmla="*/ 158212 w 161341"/>
              <a:gd name="GluePoint7Y" fmla="*/ 20632 h 69603"/>
              <a:gd name="GluePoint8X" fmla="*/ 160244 w 161341"/>
              <a:gd name="GluePoint8Y" fmla="*/ 24696 h 696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603">
                <a:moveTo>
                  <a:pt x="102129" y="67774"/>
                </a:moveTo>
                <a:cubicBezTo>
                  <a:pt x="99244" y="69481"/>
                  <a:pt x="95830" y="70021"/>
                  <a:pt x="92538" y="69278"/>
                </a:cubicBezTo>
                <a:lnTo>
                  <a:pt x="3130" y="48958"/>
                </a:lnTo>
                <a:cubicBezTo>
                  <a:pt x="-81" y="48226"/>
                  <a:pt x="-934" y="46397"/>
                  <a:pt x="1098" y="44894"/>
                </a:cubicBezTo>
                <a:lnTo>
                  <a:pt x="59172" y="1815"/>
                </a:lnTo>
                <a:cubicBezTo>
                  <a:pt x="62098" y="129"/>
                  <a:pt x="65512" y="-408"/>
                  <a:pt x="68804" y="312"/>
                </a:cubicBezTo>
                <a:lnTo>
                  <a:pt x="158212" y="20632"/>
                </a:lnTo>
                <a:cubicBezTo>
                  <a:pt x="161422" y="21363"/>
                  <a:pt x="162276" y="23233"/>
                  <a:pt x="16024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5" name="任意多边形: 形状 55"/>
          <p:cNvSpPr/>
          <p:nvPr/>
        </p:nvSpPr>
        <p:spPr>
          <a:xfrm>
            <a:off x="8717760" y="4639320"/>
            <a:ext cx="383760" cy="165240"/>
          </a:xfrm>
          <a:custGeom>
            <a:avLst/>
            <a:gdLst>
              <a:gd name="textAreaLeft" fmla="*/ 0 w 383760"/>
              <a:gd name="textAreaRight" fmla="*/ 384120 w 383760"/>
              <a:gd name="textAreaTop" fmla="*/ 0 h 165240"/>
              <a:gd name="textAreaBottom" fmla="*/ 165600 h 165240"/>
              <a:gd name="GluePoint1X" fmla="*/ 102148 w 161330"/>
              <a:gd name="GluePoint1Y" fmla="*/ 67843 h 69623"/>
              <a:gd name="GluePoint2X" fmla="*/ 92517 w 161330"/>
              <a:gd name="GluePoint2Y" fmla="*/ 69306 h 69623"/>
              <a:gd name="GluePoint3X" fmla="*/ 3109 w 161330"/>
              <a:gd name="GluePoint3Y" fmla="*/ 48986 h 69623"/>
              <a:gd name="GluePoint4X" fmla="*/ 1117 w 161330"/>
              <a:gd name="GluePoint4Y" fmla="*/ 44922 h 69623"/>
              <a:gd name="GluePoint5X" fmla="*/ 59192 w 161330"/>
              <a:gd name="GluePoint5Y" fmla="*/ 1803 h 69623"/>
              <a:gd name="GluePoint6X" fmla="*/ 68783 w 161330"/>
              <a:gd name="GluePoint6Y" fmla="*/ 299 h 69623"/>
              <a:gd name="GluePoint7X" fmla="*/ 158191 w 161330"/>
              <a:gd name="GluePoint7Y" fmla="*/ 20619 h 69623"/>
              <a:gd name="GluePoint8X" fmla="*/ 160263 w 161330"/>
              <a:gd name="GluePoint8Y" fmla="*/ 24683 h 696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623">
                <a:moveTo>
                  <a:pt x="102148" y="67843"/>
                </a:moveTo>
                <a:cubicBezTo>
                  <a:pt x="99222" y="69509"/>
                  <a:pt x="95809" y="70029"/>
                  <a:pt x="92517" y="69306"/>
                </a:cubicBezTo>
                <a:lnTo>
                  <a:pt x="3109" y="48986"/>
                </a:lnTo>
                <a:cubicBezTo>
                  <a:pt x="-61" y="48254"/>
                  <a:pt x="-955" y="46426"/>
                  <a:pt x="1117" y="44922"/>
                </a:cubicBezTo>
                <a:lnTo>
                  <a:pt x="59192" y="1803"/>
                </a:lnTo>
                <a:cubicBezTo>
                  <a:pt x="62077" y="137"/>
                  <a:pt x="65491" y="-400"/>
                  <a:pt x="68783" y="299"/>
                </a:cubicBezTo>
                <a:lnTo>
                  <a:pt x="158191" y="20619"/>
                </a:lnTo>
                <a:cubicBezTo>
                  <a:pt x="161401" y="21351"/>
                  <a:pt x="162255" y="23179"/>
                  <a:pt x="160263"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6" name="任意多边形: 形状 56"/>
          <p:cNvSpPr/>
          <p:nvPr/>
        </p:nvSpPr>
        <p:spPr>
          <a:xfrm>
            <a:off x="9011160" y="4705200"/>
            <a:ext cx="383760" cy="165240"/>
          </a:xfrm>
          <a:custGeom>
            <a:avLst/>
            <a:gdLst>
              <a:gd name="textAreaLeft" fmla="*/ 0 w 383760"/>
              <a:gd name="textAreaRight" fmla="*/ 384120 w 383760"/>
              <a:gd name="textAreaTop" fmla="*/ 0 h 165240"/>
              <a:gd name="textAreaBottom" fmla="*/ 165600 h 165240"/>
              <a:gd name="GluePoint1X" fmla="*/ 102170 w 161363"/>
              <a:gd name="GluePoint1Y" fmla="*/ 67768 h 69578"/>
              <a:gd name="GluePoint2X" fmla="*/ 92538 w 161363"/>
              <a:gd name="GluePoint2Y" fmla="*/ 69271 h 69578"/>
              <a:gd name="GluePoint3X" fmla="*/ 3130 w 161363"/>
              <a:gd name="GluePoint3Y" fmla="*/ 48951 h 69578"/>
              <a:gd name="GluePoint4X" fmla="*/ 1057 w 161363"/>
              <a:gd name="GluePoint4Y" fmla="*/ 44887 h 69578"/>
              <a:gd name="GluePoint5X" fmla="*/ 59132 w 161363"/>
              <a:gd name="GluePoint5Y" fmla="*/ 1768 h 69578"/>
              <a:gd name="GluePoint6X" fmla="*/ 68805 w 161363"/>
              <a:gd name="GluePoint6Y" fmla="*/ 306 h 69578"/>
              <a:gd name="GluePoint7X" fmla="*/ 158213 w 161363"/>
              <a:gd name="GluePoint7Y" fmla="*/ 20626 h 69578"/>
              <a:gd name="GluePoint8X" fmla="*/ 160326 w 161363"/>
              <a:gd name="GluePoint8Y" fmla="*/ 24690 h 6957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3" h="69578">
                <a:moveTo>
                  <a:pt x="102170" y="67768"/>
                </a:moveTo>
                <a:cubicBezTo>
                  <a:pt x="99244" y="69446"/>
                  <a:pt x="95830" y="69983"/>
                  <a:pt x="92538" y="69271"/>
                </a:cubicBezTo>
                <a:lnTo>
                  <a:pt x="3130" y="48951"/>
                </a:lnTo>
                <a:cubicBezTo>
                  <a:pt x="-39" y="48261"/>
                  <a:pt x="-934" y="46391"/>
                  <a:pt x="1057" y="44887"/>
                </a:cubicBezTo>
                <a:lnTo>
                  <a:pt x="59132" y="1768"/>
                </a:lnTo>
                <a:cubicBezTo>
                  <a:pt x="62058" y="122"/>
                  <a:pt x="65512" y="-398"/>
                  <a:pt x="68805" y="306"/>
                </a:cubicBezTo>
                <a:lnTo>
                  <a:pt x="158213" y="20626"/>
                </a:lnTo>
                <a:cubicBezTo>
                  <a:pt x="161423" y="21357"/>
                  <a:pt x="162277" y="23226"/>
                  <a:pt x="160326" y="2469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7" name="任意多边形: 形状 57"/>
          <p:cNvSpPr/>
          <p:nvPr/>
        </p:nvSpPr>
        <p:spPr>
          <a:xfrm>
            <a:off x="9304560" y="4772160"/>
            <a:ext cx="383760" cy="165240"/>
          </a:xfrm>
          <a:custGeom>
            <a:avLst/>
            <a:gdLst>
              <a:gd name="textAreaLeft" fmla="*/ 0 w 383760"/>
              <a:gd name="textAreaRight" fmla="*/ 384120 w 383760"/>
              <a:gd name="textAreaTop" fmla="*/ 0 h 165240"/>
              <a:gd name="textAreaBottom" fmla="*/ 165600 h 165240"/>
              <a:gd name="GluePoint1X" fmla="*/ 102180 w 161310"/>
              <a:gd name="GluePoint1Y" fmla="*/ 67777 h 69599"/>
              <a:gd name="GluePoint2X" fmla="*/ 92548 w 161310"/>
              <a:gd name="GluePoint2Y" fmla="*/ 69280 h 69599"/>
              <a:gd name="GluePoint3X" fmla="*/ 3140 w 161310"/>
              <a:gd name="GluePoint3Y" fmla="*/ 48960 h 69599"/>
              <a:gd name="GluePoint4X" fmla="*/ 1067 w 161310"/>
              <a:gd name="GluePoint4Y" fmla="*/ 44896 h 69599"/>
              <a:gd name="GluePoint5X" fmla="*/ 59183 w 161310"/>
              <a:gd name="GluePoint5Y" fmla="*/ 1818 h 69599"/>
              <a:gd name="GluePoint6X" fmla="*/ 68773 w 161310"/>
              <a:gd name="GluePoint6Y" fmla="*/ 314 h 69599"/>
              <a:gd name="GluePoint7X" fmla="*/ 158181 w 161310"/>
              <a:gd name="GluePoint7Y" fmla="*/ 20634 h 69599"/>
              <a:gd name="GluePoint8X" fmla="*/ 160213 w 161310"/>
              <a:gd name="GluePoint8Y" fmla="*/ 24698 h 695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599">
                <a:moveTo>
                  <a:pt x="102180" y="67777"/>
                </a:moveTo>
                <a:cubicBezTo>
                  <a:pt x="99294" y="69475"/>
                  <a:pt x="95840" y="70012"/>
                  <a:pt x="92548" y="69280"/>
                </a:cubicBezTo>
                <a:lnTo>
                  <a:pt x="3140" y="48960"/>
                </a:lnTo>
                <a:cubicBezTo>
                  <a:pt x="-71" y="48229"/>
                  <a:pt x="-924" y="46400"/>
                  <a:pt x="1067" y="44896"/>
                </a:cubicBezTo>
                <a:lnTo>
                  <a:pt x="59183" y="1818"/>
                </a:lnTo>
                <a:cubicBezTo>
                  <a:pt x="62068" y="127"/>
                  <a:pt x="65482" y="-409"/>
                  <a:pt x="68773" y="314"/>
                </a:cubicBezTo>
                <a:lnTo>
                  <a:pt x="158181" y="20634"/>
                </a:lnTo>
                <a:cubicBezTo>
                  <a:pt x="161392" y="21365"/>
                  <a:pt x="162245" y="23235"/>
                  <a:pt x="160213" y="2469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8" name="任意多边形: 形状 58"/>
          <p:cNvSpPr/>
          <p:nvPr/>
        </p:nvSpPr>
        <p:spPr>
          <a:xfrm>
            <a:off x="9598680" y="4837320"/>
            <a:ext cx="383760" cy="165240"/>
          </a:xfrm>
          <a:custGeom>
            <a:avLst/>
            <a:gdLst>
              <a:gd name="textAreaLeft" fmla="*/ 0 w 383760"/>
              <a:gd name="textAreaRight" fmla="*/ 384120 w 383760"/>
              <a:gd name="textAreaTop" fmla="*/ 0 h 165240"/>
              <a:gd name="textAreaBottom" fmla="*/ 165600 h 165240"/>
              <a:gd name="GluePoint1X" fmla="*/ 102169 w 161352"/>
              <a:gd name="GluePoint1Y" fmla="*/ 67860 h 69641"/>
              <a:gd name="GluePoint2X" fmla="*/ 92537 w 161352"/>
              <a:gd name="GluePoint2Y" fmla="*/ 69323 h 69641"/>
              <a:gd name="GluePoint3X" fmla="*/ 3129 w 161352"/>
              <a:gd name="GluePoint3Y" fmla="*/ 49003 h 69641"/>
              <a:gd name="GluePoint4X" fmla="*/ 1097 w 161352"/>
              <a:gd name="GluePoint4Y" fmla="*/ 44939 h 69641"/>
              <a:gd name="GluePoint5X" fmla="*/ 59213 w 161352"/>
              <a:gd name="GluePoint5Y" fmla="*/ 1820 h 69641"/>
              <a:gd name="GluePoint6X" fmla="*/ 68804 w 161352"/>
              <a:gd name="GluePoint6Y" fmla="*/ 317 h 69641"/>
              <a:gd name="GluePoint7X" fmla="*/ 158212 w 161352"/>
              <a:gd name="GluePoint7Y" fmla="*/ 20637 h 69641"/>
              <a:gd name="GluePoint8X" fmla="*/ 160285 w 161352"/>
              <a:gd name="GluePoint8Y" fmla="*/ 24701 h 696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2" h="69641">
                <a:moveTo>
                  <a:pt x="102169" y="67860"/>
                </a:moveTo>
                <a:cubicBezTo>
                  <a:pt x="99243" y="69527"/>
                  <a:pt x="95829" y="70047"/>
                  <a:pt x="92537" y="69323"/>
                </a:cubicBezTo>
                <a:lnTo>
                  <a:pt x="3129" y="49003"/>
                </a:lnTo>
                <a:cubicBezTo>
                  <a:pt x="-80" y="48272"/>
                  <a:pt x="-935" y="46443"/>
                  <a:pt x="1097" y="44939"/>
                </a:cubicBezTo>
                <a:lnTo>
                  <a:pt x="59213" y="1820"/>
                </a:lnTo>
                <a:cubicBezTo>
                  <a:pt x="62098" y="126"/>
                  <a:pt x="65512" y="-411"/>
                  <a:pt x="68804" y="317"/>
                </a:cubicBezTo>
                <a:lnTo>
                  <a:pt x="158212" y="20637"/>
                </a:lnTo>
                <a:cubicBezTo>
                  <a:pt x="161423" y="21368"/>
                  <a:pt x="162276" y="23197"/>
                  <a:pt x="160285" y="2470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19" name="任意多边形: 形状 59"/>
          <p:cNvSpPr/>
          <p:nvPr/>
        </p:nvSpPr>
        <p:spPr>
          <a:xfrm>
            <a:off x="9892080" y="4904280"/>
            <a:ext cx="383760" cy="165240"/>
          </a:xfrm>
          <a:custGeom>
            <a:avLst/>
            <a:gdLst>
              <a:gd name="textAreaLeft" fmla="*/ 0 w 383760"/>
              <a:gd name="textAreaRight" fmla="*/ 384120 w 383760"/>
              <a:gd name="textAreaTop" fmla="*/ 0 h 165240"/>
              <a:gd name="textAreaBottom" fmla="*/ 165600 h 165240"/>
              <a:gd name="GluePoint1X" fmla="*/ 102160 w 161342"/>
              <a:gd name="GluePoint1Y" fmla="*/ 67775 h 69575"/>
              <a:gd name="GluePoint2X" fmla="*/ 92569 w 161342"/>
              <a:gd name="GluePoint2Y" fmla="*/ 69279 h 69575"/>
              <a:gd name="GluePoint3X" fmla="*/ 3161 w 161342"/>
              <a:gd name="GluePoint3Y" fmla="*/ 48959 h 69575"/>
              <a:gd name="GluePoint4X" fmla="*/ 1047 w 161342"/>
              <a:gd name="GluePoint4Y" fmla="*/ 44895 h 69575"/>
              <a:gd name="GluePoint5X" fmla="*/ 59163 w 161342"/>
              <a:gd name="GluePoint5Y" fmla="*/ 1776 h 69575"/>
              <a:gd name="GluePoint6X" fmla="*/ 68795 w 161342"/>
              <a:gd name="GluePoint6Y" fmla="*/ 313 h 69575"/>
              <a:gd name="GluePoint7X" fmla="*/ 158203 w 161342"/>
              <a:gd name="GluePoint7Y" fmla="*/ 20633 h 69575"/>
              <a:gd name="GluePoint8X" fmla="*/ 160276 w 161342"/>
              <a:gd name="GluePoint8Y" fmla="*/ 24697 h 6957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2" h="69575">
                <a:moveTo>
                  <a:pt x="102160" y="67775"/>
                </a:moveTo>
                <a:cubicBezTo>
                  <a:pt x="99275" y="69438"/>
                  <a:pt x="95861" y="69974"/>
                  <a:pt x="92569" y="69279"/>
                </a:cubicBezTo>
                <a:lnTo>
                  <a:pt x="3161" y="48959"/>
                </a:lnTo>
                <a:cubicBezTo>
                  <a:pt x="-91" y="48228"/>
                  <a:pt x="-903" y="46358"/>
                  <a:pt x="1047" y="44895"/>
                </a:cubicBezTo>
                <a:lnTo>
                  <a:pt x="59163" y="1776"/>
                </a:lnTo>
                <a:cubicBezTo>
                  <a:pt x="62089" y="118"/>
                  <a:pt x="65503" y="-402"/>
                  <a:pt x="68795" y="313"/>
                </a:cubicBezTo>
                <a:lnTo>
                  <a:pt x="158203" y="20633"/>
                </a:lnTo>
                <a:cubicBezTo>
                  <a:pt x="161413" y="21365"/>
                  <a:pt x="162267" y="23234"/>
                  <a:pt x="160276" y="246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0" name="任意多边形: 形状 60"/>
          <p:cNvSpPr/>
          <p:nvPr/>
        </p:nvSpPr>
        <p:spPr>
          <a:xfrm>
            <a:off x="10186200" y="4970160"/>
            <a:ext cx="383760" cy="165240"/>
          </a:xfrm>
          <a:custGeom>
            <a:avLst/>
            <a:gdLst>
              <a:gd name="textAreaLeft" fmla="*/ 0 w 383760"/>
              <a:gd name="textAreaRight" fmla="*/ 384120 w 383760"/>
              <a:gd name="textAreaTop" fmla="*/ 0 h 165240"/>
              <a:gd name="textAreaBottom" fmla="*/ 165600 h 165240"/>
              <a:gd name="GluePoint1X" fmla="*/ 102169 w 161310"/>
              <a:gd name="GluePoint1Y" fmla="*/ 67774 h 69596"/>
              <a:gd name="GluePoint2X" fmla="*/ 92538 w 161310"/>
              <a:gd name="GluePoint2Y" fmla="*/ 69278 h 69596"/>
              <a:gd name="GluePoint3X" fmla="*/ 3130 w 161310"/>
              <a:gd name="GluePoint3Y" fmla="*/ 48958 h 69596"/>
              <a:gd name="GluePoint4X" fmla="*/ 1098 w 161310"/>
              <a:gd name="GluePoint4Y" fmla="*/ 44894 h 69596"/>
              <a:gd name="GluePoint5X" fmla="*/ 59172 w 161310"/>
              <a:gd name="GluePoint5Y" fmla="*/ 1815 h 69596"/>
              <a:gd name="GluePoint6X" fmla="*/ 68763 w 161310"/>
              <a:gd name="GluePoint6Y" fmla="*/ 312 h 69596"/>
              <a:gd name="GluePoint7X" fmla="*/ 158171 w 161310"/>
              <a:gd name="GluePoint7Y" fmla="*/ 20632 h 69596"/>
              <a:gd name="GluePoint8X" fmla="*/ 160243 w 161310"/>
              <a:gd name="GluePoint8Y" fmla="*/ 24696 h 6959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596">
                <a:moveTo>
                  <a:pt x="102169" y="67774"/>
                </a:moveTo>
                <a:cubicBezTo>
                  <a:pt x="99283" y="69473"/>
                  <a:pt x="95830" y="70009"/>
                  <a:pt x="92538" y="69278"/>
                </a:cubicBezTo>
                <a:lnTo>
                  <a:pt x="3130" y="48958"/>
                </a:lnTo>
                <a:cubicBezTo>
                  <a:pt x="-81" y="48226"/>
                  <a:pt x="-934" y="46397"/>
                  <a:pt x="1098" y="44894"/>
                </a:cubicBezTo>
                <a:lnTo>
                  <a:pt x="59172" y="1815"/>
                </a:lnTo>
                <a:cubicBezTo>
                  <a:pt x="62058" y="129"/>
                  <a:pt x="65472" y="-408"/>
                  <a:pt x="68763" y="312"/>
                </a:cubicBezTo>
                <a:lnTo>
                  <a:pt x="158171" y="20632"/>
                </a:lnTo>
                <a:cubicBezTo>
                  <a:pt x="161381" y="21363"/>
                  <a:pt x="162235" y="23233"/>
                  <a:pt x="16024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1" name="任意多边形: 形状 61"/>
          <p:cNvSpPr/>
          <p:nvPr/>
        </p:nvSpPr>
        <p:spPr>
          <a:xfrm>
            <a:off x="8545320" y="4416480"/>
            <a:ext cx="383760" cy="165240"/>
          </a:xfrm>
          <a:custGeom>
            <a:avLst/>
            <a:gdLst>
              <a:gd name="textAreaLeft" fmla="*/ 0 w 383760"/>
              <a:gd name="textAreaRight" fmla="*/ 384120 w 383760"/>
              <a:gd name="textAreaTop" fmla="*/ 0 h 165240"/>
              <a:gd name="textAreaBottom" fmla="*/ 165600 h 165240"/>
              <a:gd name="GluePoint1X" fmla="*/ 102190 w 161331"/>
              <a:gd name="GluePoint1Y" fmla="*/ 67770 h 69595"/>
              <a:gd name="GluePoint2X" fmla="*/ 92517 w 161331"/>
              <a:gd name="GluePoint2Y" fmla="*/ 69274 h 69595"/>
              <a:gd name="GluePoint3X" fmla="*/ 3109 w 161331"/>
              <a:gd name="GluePoint3Y" fmla="*/ 48954 h 69595"/>
              <a:gd name="GluePoint4X" fmla="*/ 1117 w 161331"/>
              <a:gd name="GluePoint4Y" fmla="*/ 44890 h 69595"/>
              <a:gd name="GluePoint5X" fmla="*/ 59192 w 161331"/>
              <a:gd name="GluePoint5Y" fmla="*/ 1771 h 69595"/>
              <a:gd name="GluePoint6X" fmla="*/ 68784 w 161331"/>
              <a:gd name="GluePoint6Y" fmla="*/ 308 h 69595"/>
              <a:gd name="GluePoint7X" fmla="*/ 158192 w 161331"/>
              <a:gd name="GluePoint7Y" fmla="*/ 20628 h 69595"/>
              <a:gd name="GluePoint8X" fmla="*/ 160264 w 161331"/>
              <a:gd name="GluePoint8Y" fmla="*/ 24692 h 6959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1" h="69595">
                <a:moveTo>
                  <a:pt x="102190" y="67770"/>
                </a:moveTo>
                <a:cubicBezTo>
                  <a:pt x="99264" y="69473"/>
                  <a:pt x="95809" y="70010"/>
                  <a:pt x="92517" y="69274"/>
                </a:cubicBezTo>
                <a:lnTo>
                  <a:pt x="3109" y="48954"/>
                </a:lnTo>
                <a:cubicBezTo>
                  <a:pt x="-61" y="48222"/>
                  <a:pt x="-955" y="46394"/>
                  <a:pt x="1117" y="44890"/>
                </a:cubicBezTo>
                <a:lnTo>
                  <a:pt x="59192" y="1771"/>
                </a:lnTo>
                <a:cubicBezTo>
                  <a:pt x="62118" y="121"/>
                  <a:pt x="65532" y="-399"/>
                  <a:pt x="68784" y="308"/>
                </a:cubicBezTo>
                <a:lnTo>
                  <a:pt x="158192" y="20628"/>
                </a:lnTo>
                <a:cubicBezTo>
                  <a:pt x="161401" y="21359"/>
                  <a:pt x="162256" y="23229"/>
                  <a:pt x="160264" y="246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2" name="任意多边形: 形状 62"/>
          <p:cNvSpPr/>
          <p:nvPr/>
        </p:nvSpPr>
        <p:spPr>
          <a:xfrm>
            <a:off x="8838720" y="4482360"/>
            <a:ext cx="383760" cy="165240"/>
          </a:xfrm>
          <a:custGeom>
            <a:avLst/>
            <a:gdLst>
              <a:gd name="textAreaLeft" fmla="*/ 0 w 383760"/>
              <a:gd name="textAreaRight" fmla="*/ 384120 w 383760"/>
              <a:gd name="textAreaTop" fmla="*/ 0 h 165240"/>
              <a:gd name="textAreaBottom" fmla="*/ 165600 h 165240"/>
              <a:gd name="GluePoint1X" fmla="*/ 102220 w 161341"/>
              <a:gd name="GluePoint1Y" fmla="*/ 67731 h 69571"/>
              <a:gd name="GluePoint2X" fmla="*/ 92548 w 161341"/>
              <a:gd name="GluePoint2Y" fmla="*/ 69275 h 69571"/>
              <a:gd name="GluePoint3X" fmla="*/ 3140 w 161341"/>
              <a:gd name="GluePoint3Y" fmla="*/ 48955 h 69571"/>
              <a:gd name="GluePoint4X" fmla="*/ 1108 w 161341"/>
              <a:gd name="GluePoint4Y" fmla="*/ 44891 h 69571"/>
              <a:gd name="GluePoint5X" fmla="*/ 59183 w 161341"/>
              <a:gd name="GluePoint5Y" fmla="*/ 1813 h 69571"/>
              <a:gd name="GluePoint6X" fmla="*/ 68814 w 161341"/>
              <a:gd name="GluePoint6Y" fmla="*/ 309 h 69571"/>
              <a:gd name="GluePoint7X" fmla="*/ 158222 w 161341"/>
              <a:gd name="GluePoint7Y" fmla="*/ 20629 h 69571"/>
              <a:gd name="GluePoint8X" fmla="*/ 160254 w 161341"/>
              <a:gd name="GluePoint8Y" fmla="*/ 24693 h 695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571">
                <a:moveTo>
                  <a:pt x="102220" y="67731"/>
                </a:moveTo>
                <a:cubicBezTo>
                  <a:pt x="99294" y="69426"/>
                  <a:pt x="95840" y="69974"/>
                  <a:pt x="92548" y="69275"/>
                </a:cubicBezTo>
                <a:lnTo>
                  <a:pt x="3140" y="48955"/>
                </a:lnTo>
                <a:cubicBezTo>
                  <a:pt x="-112" y="48264"/>
                  <a:pt x="-924" y="46395"/>
                  <a:pt x="1108" y="44891"/>
                </a:cubicBezTo>
                <a:lnTo>
                  <a:pt x="59183" y="1813"/>
                </a:lnTo>
                <a:cubicBezTo>
                  <a:pt x="62109" y="130"/>
                  <a:pt x="65522" y="-406"/>
                  <a:pt x="68814" y="309"/>
                </a:cubicBezTo>
                <a:lnTo>
                  <a:pt x="158222" y="20629"/>
                </a:lnTo>
                <a:cubicBezTo>
                  <a:pt x="161392" y="21360"/>
                  <a:pt x="162286" y="23230"/>
                  <a:pt x="16025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3" name="任意多边形: 形状 63"/>
          <p:cNvSpPr/>
          <p:nvPr/>
        </p:nvSpPr>
        <p:spPr>
          <a:xfrm>
            <a:off x="9131760" y="4548600"/>
            <a:ext cx="383760" cy="165240"/>
          </a:xfrm>
          <a:custGeom>
            <a:avLst/>
            <a:gdLst>
              <a:gd name="textAreaLeft" fmla="*/ 0 w 383760"/>
              <a:gd name="textAreaRight" fmla="*/ 384120 w 383760"/>
              <a:gd name="textAreaTop" fmla="*/ 0 h 165240"/>
              <a:gd name="textAreaBottom" fmla="*/ 165600 h 165240"/>
              <a:gd name="GluePoint1X" fmla="*/ 102210 w 161373"/>
              <a:gd name="GluePoint1Y" fmla="*/ 67804 h 69619"/>
              <a:gd name="GluePoint2X" fmla="*/ 92537 w 161373"/>
              <a:gd name="GluePoint2Y" fmla="*/ 69308 h 69619"/>
              <a:gd name="GluePoint3X" fmla="*/ 3129 w 161373"/>
              <a:gd name="GluePoint3Y" fmla="*/ 48988 h 69619"/>
              <a:gd name="GluePoint4X" fmla="*/ 1097 w 161373"/>
              <a:gd name="GluePoint4Y" fmla="*/ 44924 h 69619"/>
              <a:gd name="GluePoint5X" fmla="*/ 59213 w 161373"/>
              <a:gd name="GluePoint5Y" fmla="*/ 1805 h 69619"/>
              <a:gd name="GluePoint6X" fmla="*/ 68804 w 161373"/>
              <a:gd name="GluePoint6Y" fmla="*/ 302 h 69619"/>
              <a:gd name="GluePoint7X" fmla="*/ 158212 w 161373"/>
              <a:gd name="GluePoint7Y" fmla="*/ 20622 h 69619"/>
              <a:gd name="GluePoint8X" fmla="*/ 160326 w 161373"/>
              <a:gd name="GluePoint8Y" fmla="*/ 24686 h 696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73" h="69619">
                <a:moveTo>
                  <a:pt x="102210" y="67804"/>
                </a:moveTo>
                <a:cubicBezTo>
                  <a:pt x="99284" y="69491"/>
                  <a:pt x="95829" y="70028"/>
                  <a:pt x="92537" y="69308"/>
                </a:cubicBezTo>
                <a:lnTo>
                  <a:pt x="3129" y="48988"/>
                </a:lnTo>
                <a:cubicBezTo>
                  <a:pt x="-80" y="48257"/>
                  <a:pt x="-935" y="46387"/>
                  <a:pt x="1097" y="44924"/>
                </a:cubicBezTo>
                <a:lnTo>
                  <a:pt x="59213" y="1805"/>
                </a:lnTo>
                <a:cubicBezTo>
                  <a:pt x="62098" y="135"/>
                  <a:pt x="65512" y="-401"/>
                  <a:pt x="68804" y="302"/>
                </a:cubicBezTo>
                <a:lnTo>
                  <a:pt x="158212" y="20622"/>
                </a:lnTo>
                <a:cubicBezTo>
                  <a:pt x="161464" y="21353"/>
                  <a:pt x="162276" y="23182"/>
                  <a:pt x="160326" y="2468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4" name="任意多边形: 形状 64"/>
          <p:cNvSpPr/>
          <p:nvPr/>
        </p:nvSpPr>
        <p:spPr>
          <a:xfrm>
            <a:off x="9425880" y="4614480"/>
            <a:ext cx="383760" cy="165240"/>
          </a:xfrm>
          <a:custGeom>
            <a:avLst/>
            <a:gdLst>
              <a:gd name="textAreaLeft" fmla="*/ 0 w 383760"/>
              <a:gd name="textAreaRight" fmla="*/ 384120 w 383760"/>
              <a:gd name="textAreaTop" fmla="*/ 0 h 165240"/>
              <a:gd name="textAreaBottom" fmla="*/ 165600 h 165240"/>
              <a:gd name="GluePoint1X" fmla="*/ 102170 w 161351"/>
              <a:gd name="GluePoint1Y" fmla="*/ 67772 h 69582"/>
              <a:gd name="GluePoint2X" fmla="*/ 92538 w 161351"/>
              <a:gd name="GluePoint2Y" fmla="*/ 69276 h 69582"/>
              <a:gd name="GluePoint3X" fmla="*/ 3130 w 161351"/>
              <a:gd name="GluePoint3Y" fmla="*/ 48956 h 69582"/>
              <a:gd name="GluePoint4X" fmla="*/ 1098 w 161351"/>
              <a:gd name="GluePoint4Y" fmla="*/ 44892 h 69582"/>
              <a:gd name="GluePoint5X" fmla="*/ 59172 w 161351"/>
              <a:gd name="GluePoint5Y" fmla="*/ 1773 h 69582"/>
              <a:gd name="GluePoint6X" fmla="*/ 68803 w 161351"/>
              <a:gd name="GluePoint6Y" fmla="*/ 310 h 69582"/>
              <a:gd name="GluePoint7X" fmla="*/ 158211 w 161351"/>
              <a:gd name="GluePoint7Y" fmla="*/ 20630 h 69582"/>
              <a:gd name="GluePoint8X" fmla="*/ 160243 w 161351"/>
              <a:gd name="GluePoint8Y" fmla="*/ 24694 h 695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82">
                <a:moveTo>
                  <a:pt x="102170" y="67772"/>
                </a:moveTo>
                <a:cubicBezTo>
                  <a:pt x="99243" y="69451"/>
                  <a:pt x="95830" y="69987"/>
                  <a:pt x="92538" y="69276"/>
                </a:cubicBezTo>
                <a:lnTo>
                  <a:pt x="3130" y="48956"/>
                </a:lnTo>
                <a:cubicBezTo>
                  <a:pt x="-81" y="48224"/>
                  <a:pt x="-934" y="46395"/>
                  <a:pt x="1098" y="44892"/>
                </a:cubicBezTo>
                <a:lnTo>
                  <a:pt x="59172" y="1773"/>
                </a:lnTo>
                <a:cubicBezTo>
                  <a:pt x="62098" y="123"/>
                  <a:pt x="65512" y="-401"/>
                  <a:pt x="68803" y="310"/>
                </a:cubicBezTo>
                <a:lnTo>
                  <a:pt x="158211" y="20630"/>
                </a:lnTo>
                <a:cubicBezTo>
                  <a:pt x="161463" y="21361"/>
                  <a:pt x="162275" y="23231"/>
                  <a:pt x="160243" y="2469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5" name="任意多边形: 形状 65"/>
          <p:cNvSpPr/>
          <p:nvPr/>
        </p:nvSpPr>
        <p:spPr>
          <a:xfrm>
            <a:off x="9719280" y="4680720"/>
            <a:ext cx="383760" cy="165240"/>
          </a:xfrm>
          <a:custGeom>
            <a:avLst/>
            <a:gdLst>
              <a:gd name="textAreaLeft" fmla="*/ 0 w 383760"/>
              <a:gd name="textAreaRight" fmla="*/ 384120 w 383760"/>
              <a:gd name="textAreaTop" fmla="*/ 0 h 165240"/>
              <a:gd name="textAreaBottom" fmla="*/ 165600 h 165240"/>
              <a:gd name="GluePoint1X" fmla="*/ 102138 w 161341"/>
              <a:gd name="GluePoint1Y" fmla="*/ 67733 h 69572"/>
              <a:gd name="GluePoint2X" fmla="*/ 92548 w 161341"/>
              <a:gd name="GluePoint2Y" fmla="*/ 69278 h 69572"/>
              <a:gd name="GluePoint3X" fmla="*/ 3140 w 161341"/>
              <a:gd name="GluePoint3Y" fmla="*/ 48958 h 69572"/>
              <a:gd name="GluePoint4X" fmla="*/ 1108 w 161341"/>
              <a:gd name="GluePoint4Y" fmla="*/ 44894 h 69572"/>
              <a:gd name="GluePoint5X" fmla="*/ 59182 w 161341"/>
              <a:gd name="GluePoint5Y" fmla="*/ 1815 h 69572"/>
              <a:gd name="GluePoint6X" fmla="*/ 68814 w 161341"/>
              <a:gd name="GluePoint6Y" fmla="*/ 312 h 69572"/>
              <a:gd name="GluePoint7X" fmla="*/ 158222 w 161341"/>
              <a:gd name="GluePoint7Y" fmla="*/ 20632 h 69572"/>
              <a:gd name="GluePoint8X" fmla="*/ 160254 w 161341"/>
              <a:gd name="GluePoint8Y" fmla="*/ 24696 h 6957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572">
                <a:moveTo>
                  <a:pt x="102138" y="67733"/>
                </a:moveTo>
                <a:cubicBezTo>
                  <a:pt x="99253" y="69424"/>
                  <a:pt x="95839" y="69977"/>
                  <a:pt x="92548" y="69278"/>
                </a:cubicBezTo>
                <a:lnTo>
                  <a:pt x="3140" y="48958"/>
                </a:lnTo>
                <a:cubicBezTo>
                  <a:pt x="-112" y="48267"/>
                  <a:pt x="-924" y="46397"/>
                  <a:pt x="1108" y="44894"/>
                </a:cubicBezTo>
                <a:lnTo>
                  <a:pt x="59182" y="1815"/>
                </a:lnTo>
                <a:cubicBezTo>
                  <a:pt x="62109" y="129"/>
                  <a:pt x="65522" y="-408"/>
                  <a:pt x="68814" y="312"/>
                </a:cubicBezTo>
                <a:lnTo>
                  <a:pt x="158222" y="20632"/>
                </a:lnTo>
                <a:cubicBezTo>
                  <a:pt x="161392" y="21322"/>
                  <a:pt x="162286" y="23192"/>
                  <a:pt x="16025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6" name="任意多边形: 形状 66"/>
          <p:cNvSpPr/>
          <p:nvPr/>
        </p:nvSpPr>
        <p:spPr>
          <a:xfrm>
            <a:off x="10012680" y="4746600"/>
            <a:ext cx="383760" cy="165240"/>
          </a:xfrm>
          <a:custGeom>
            <a:avLst/>
            <a:gdLst>
              <a:gd name="textAreaLeft" fmla="*/ 0 w 383760"/>
              <a:gd name="textAreaRight" fmla="*/ 384120 w 383760"/>
              <a:gd name="textAreaTop" fmla="*/ 0 h 165240"/>
              <a:gd name="textAreaBottom" fmla="*/ 165600 h 165240"/>
              <a:gd name="GluePoint1X" fmla="*/ 102190 w 161352"/>
              <a:gd name="GluePoint1Y" fmla="*/ 67800 h 69614"/>
              <a:gd name="GluePoint2X" fmla="*/ 92517 w 161352"/>
              <a:gd name="GluePoint2Y" fmla="*/ 69303 h 69614"/>
              <a:gd name="GluePoint3X" fmla="*/ 3109 w 161352"/>
              <a:gd name="GluePoint3Y" fmla="*/ 48983 h 69614"/>
              <a:gd name="GluePoint4X" fmla="*/ 1117 w 161352"/>
              <a:gd name="GluePoint4Y" fmla="*/ 44919 h 69614"/>
              <a:gd name="GluePoint5X" fmla="*/ 59192 w 161352"/>
              <a:gd name="GluePoint5Y" fmla="*/ 1800 h 69614"/>
              <a:gd name="GluePoint6X" fmla="*/ 68784 w 161352"/>
              <a:gd name="GluePoint6Y" fmla="*/ 296 h 69614"/>
              <a:gd name="GluePoint7X" fmla="*/ 158192 w 161352"/>
              <a:gd name="GluePoint7Y" fmla="*/ 20616 h 69614"/>
              <a:gd name="GluePoint8X" fmla="*/ 160305 w 161352"/>
              <a:gd name="GluePoint8Y" fmla="*/ 24680 h 696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2" h="69614">
                <a:moveTo>
                  <a:pt x="102190" y="67800"/>
                </a:moveTo>
                <a:cubicBezTo>
                  <a:pt x="99264" y="69486"/>
                  <a:pt x="95809" y="70023"/>
                  <a:pt x="92517" y="69303"/>
                </a:cubicBezTo>
                <a:lnTo>
                  <a:pt x="3109" y="48983"/>
                </a:lnTo>
                <a:cubicBezTo>
                  <a:pt x="-61" y="48252"/>
                  <a:pt x="-955" y="46382"/>
                  <a:pt x="1117" y="44919"/>
                </a:cubicBezTo>
                <a:lnTo>
                  <a:pt x="59192" y="1800"/>
                </a:lnTo>
                <a:cubicBezTo>
                  <a:pt x="62077" y="138"/>
                  <a:pt x="65492" y="-398"/>
                  <a:pt x="68784" y="296"/>
                </a:cubicBezTo>
                <a:lnTo>
                  <a:pt x="158192" y="20616"/>
                </a:lnTo>
                <a:cubicBezTo>
                  <a:pt x="161442" y="21348"/>
                  <a:pt x="162256" y="23177"/>
                  <a:pt x="160305" y="2468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7" name="任意多边形: 形状 67"/>
          <p:cNvSpPr/>
          <p:nvPr/>
        </p:nvSpPr>
        <p:spPr>
          <a:xfrm>
            <a:off x="10306800" y="4813200"/>
            <a:ext cx="383760" cy="165240"/>
          </a:xfrm>
          <a:custGeom>
            <a:avLst/>
            <a:gdLst>
              <a:gd name="textAreaLeft" fmla="*/ 0 w 383760"/>
              <a:gd name="textAreaRight" fmla="*/ 384120 w 383760"/>
              <a:gd name="textAreaTop" fmla="*/ 0 h 165240"/>
              <a:gd name="textAreaBottom" fmla="*/ 165600 h 165240"/>
              <a:gd name="GluePoint1X" fmla="*/ 102179 w 161351"/>
              <a:gd name="GluePoint1Y" fmla="*/ 67775 h 69598"/>
              <a:gd name="GluePoint2X" fmla="*/ 92548 w 161351"/>
              <a:gd name="GluePoint2Y" fmla="*/ 69279 h 69598"/>
              <a:gd name="GluePoint3X" fmla="*/ 3140 w 161351"/>
              <a:gd name="GluePoint3Y" fmla="*/ 48959 h 69598"/>
              <a:gd name="GluePoint4X" fmla="*/ 1108 w 161351"/>
              <a:gd name="GluePoint4Y" fmla="*/ 44895 h 69598"/>
              <a:gd name="GluePoint5X" fmla="*/ 59223 w 161351"/>
              <a:gd name="GluePoint5Y" fmla="*/ 1776 h 69598"/>
              <a:gd name="GluePoint6X" fmla="*/ 68814 w 161351"/>
              <a:gd name="GluePoint6Y" fmla="*/ 313 h 69598"/>
              <a:gd name="GluePoint7X" fmla="*/ 158222 w 161351"/>
              <a:gd name="GluePoint7Y" fmla="*/ 20633 h 69598"/>
              <a:gd name="GluePoint8X" fmla="*/ 160254 w 161351"/>
              <a:gd name="GluePoint8Y" fmla="*/ 24697 h 6959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98">
                <a:moveTo>
                  <a:pt x="102179" y="67775"/>
                </a:moveTo>
                <a:cubicBezTo>
                  <a:pt x="99294" y="69474"/>
                  <a:pt x="95840" y="70011"/>
                  <a:pt x="92548" y="69279"/>
                </a:cubicBezTo>
                <a:lnTo>
                  <a:pt x="3140" y="48959"/>
                </a:lnTo>
                <a:cubicBezTo>
                  <a:pt x="-112" y="48227"/>
                  <a:pt x="-924" y="46399"/>
                  <a:pt x="1108" y="44895"/>
                </a:cubicBezTo>
                <a:lnTo>
                  <a:pt x="59223" y="1776"/>
                </a:lnTo>
                <a:cubicBezTo>
                  <a:pt x="62149" y="118"/>
                  <a:pt x="65562" y="-402"/>
                  <a:pt x="68814" y="313"/>
                </a:cubicBezTo>
                <a:lnTo>
                  <a:pt x="158222" y="20633"/>
                </a:lnTo>
                <a:cubicBezTo>
                  <a:pt x="161432" y="21365"/>
                  <a:pt x="162286" y="23234"/>
                  <a:pt x="160254" y="246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8" name="任意多边形: 形状 68"/>
          <p:cNvSpPr/>
          <p:nvPr/>
        </p:nvSpPr>
        <p:spPr>
          <a:xfrm>
            <a:off x="7810560" y="4251240"/>
            <a:ext cx="532440" cy="198360"/>
          </a:xfrm>
          <a:custGeom>
            <a:avLst/>
            <a:gdLst>
              <a:gd name="textAreaLeft" fmla="*/ 0 w 532440"/>
              <a:gd name="textAreaRight" fmla="*/ 532800 w 532440"/>
              <a:gd name="textAreaTop" fmla="*/ 0 h 198360"/>
              <a:gd name="textAreaBottom" fmla="*/ 198720 h 198360"/>
              <a:gd name="GluePoint1X" fmla="*/ 164674 w 223825"/>
              <a:gd name="GluePoint1Y" fmla="*/ 81635 h 83447"/>
              <a:gd name="GluePoint2X" fmla="*/ 155001 w 223825"/>
              <a:gd name="GluePoint2Y" fmla="*/ 83138 h 83447"/>
              <a:gd name="GluePoint3X" fmla="*/ 3130 w 223825"/>
              <a:gd name="GluePoint3Y" fmla="*/ 48960 h 83447"/>
              <a:gd name="GluePoint4X" fmla="*/ 1098 w 223825"/>
              <a:gd name="GluePoint4Y" fmla="*/ 44896 h 83447"/>
              <a:gd name="GluePoint5X" fmla="*/ 59213 w 223825"/>
              <a:gd name="GluePoint5Y" fmla="*/ 1818 h 83447"/>
              <a:gd name="GluePoint6X" fmla="*/ 68844 w 223825"/>
              <a:gd name="GluePoint6Y" fmla="*/ 314 h 83447"/>
              <a:gd name="GluePoint7X" fmla="*/ 220676 w 223825"/>
              <a:gd name="GluePoint7Y" fmla="*/ 34533 h 83447"/>
              <a:gd name="GluePoint8X" fmla="*/ 222748 w 223825"/>
              <a:gd name="GluePoint8Y" fmla="*/ 38597 h 83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23825" h="83447">
                <a:moveTo>
                  <a:pt x="164674" y="81635"/>
                </a:moveTo>
                <a:cubicBezTo>
                  <a:pt x="161748" y="83317"/>
                  <a:pt x="158293" y="83854"/>
                  <a:pt x="155001" y="83138"/>
                </a:cubicBezTo>
                <a:lnTo>
                  <a:pt x="3130" y="48960"/>
                </a:lnTo>
                <a:cubicBezTo>
                  <a:pt x="-81" y="48229"/>
                  <a:pt x="-934" y="46359"/>
                  <a:pt x="1098" y="44896"/>
                </a:cubicBezTo>
                <a:lnTo>
                  <a:pt x="59213" y="1818"/>
                </a:lnTo>
                <a:cubicBezTo>
                  <a:pt x="62139" y="127"/>
                  <a:pt x="65552" y="-409"/>
                  <a:pt x="68844" y="314"/>
                </a:cubicBezTo>
                <a:lnTo>
                  <a:pt x="220676" y="34533"/>
                </a:lnTo>
                <a:cubicBezTo>
                  <a:pt x="223927" y="35265"/>
                  <a:pt x="224740" y="37093"/>
                  <a:pt x="222748" y="385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29" name="任意多边形: 形状 69"/>
          <p:cNvSpPr/>
          <p:nvPr/>
        </p:nvSpPr>
        <p:spPr>
          <a:xfrm>
            <a:off x="10641960" y="4704840"/>
            <a:ext cx="532440" cy="198360"/>
          </a:xfrm>
          <a:custGeom>
            <a:avLst/>
            <a:gdLst>
              <a:gd name="textAreaLeft" fmla="*/ 0 w 532440"/>
              <a:gd name="textAreaRight" fmla="*/ 532800 w 532440"/>
              <a:gd name="textAreaTop" fmla="*/ 0 h 198360"/>
              <a:gd name="textAreaBottom" fmla="*/ 198720 h 198360"/>
              <a:gd name="GluePoint1X" fmla="*/ 164623 w 223794"/>
              <a:gd name="GluePoint1Y" fmla="*/ 81655 h 83468"/>
              <a:gd name="GluePoint2X" fmla="*/ 154991 w 223794"/>
              <a:gd name="GluePoint2Y" fmla="*/ 83159 h 83468"/>
              <a:gd name="GluePoint3X" fmla="*/ 3119 w 223794"/>
              <a:gd name="GluePoint3Y" fmla="*/ 48981 h 83468"/>
              <a:gd name="GluePoint4X" fmla="*/ 1087 w 223794"/>
              <a:gd name="GluePoint4Y" fmla="*/ 44917 h 83468"/>
              <a:gd name="GluePoint5X" fmla="*/ 59162 w 223794"/>
              <a:gd name="GluePoint5Y" fmla="*/ 1798 h 83468"/>
              <a:gd name="GluePoint6X" fmla="*/ 68794 w 223794"/>
              <a:gd name="GluePoint6Y" fmla="*/ 294 h 83468"/>
              <a:gd name="GluePoint7X" fmla="*/ 220665 w 223794"/>
              <a:gd name="GluePoint7Y" fmla="*/ 34513 h 83468"/>
              <a:gd name="GluePoint8X" fmla="*/ 222697 w 223794"/>
              <a:gd name="GluePoint8Y" fmla="*/ 38577 h 834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23794" h="83468">
                <a:moveTo>
                  <a:pt x="164623" y="81655"/>
                </a:moveTo>
                <a:cubicBezTo>
                  <a:pt x="161697" y="83338"/>
                  <a:pt x="158284" y="83874"/>
                  <a:pt x="154991" y="83159"/>
                </a:cubicBezTo>
                <a:lnTo>
                  <a:pt x="3119" y="48981"/>
                </a:lnTo>
                <a:cubicBezTo>
                  <a:pt x="-51" y="48249"/>
                  <a:pt x="-945" y="46380"/>
                  <a:pt x="1087" y="44917"/>
                </a:cubicBezTo>
                <a:lnTo>
                  <a:pt x="59162" y="1798"/>
                </a:lnTo>
                <a:cubicBezTo>
                  <a:pt x="62088" y="140"/>
                  <a:pt x="65502" y="-397"/>
                  <a:pt x="68794" y="294"/>
                </a:cubicBezTo>
                <a:lnTo>
                  <a:pt x="220665" y="34513"/>
                </a:lnTo>
                <a:cubicBezTo>
                  <a:pt x="223876" y="35244"/>
                  <a:pt x="224729" y="37073"/>
                  <a:pt x="222697" y="3857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0" name="任意多边形: 形状 70"/>
          <p:cNvSpPr/>
          <p:nvPr/>
        </p:nvSpPr>
        <p:spPr>
          <a:xfrm>
            <a:off x="7619400" y="4393080"/>
            <a:ext cx="602280" cy="213480"/>
          </a:xfrm>
          <a:custGeom>
            <a:avLst/>
            <a:gdLst>
              <a:gd name="textAreaLeft" fmla="*/ 0 w 602280"/>
              <a:gd name="textAreaRight" fmla="*/ 602640 w 602280"/>
              <a:gd name="textAreaTop" fmla="*/ 0 h 213480"/>
              <a:gd name="textAreaBottom" fmla="*/ 213840 h 213480"/>
              <a:gd name="GluePoint1X" fmla="*/ 193823 w 252974"/>
              <a:gd name="GluePoint1Y" fmla="*/ 88144 h 89939"/>
              <a:gd name="GluePoint2X" fmla="*/ 184190 w 252974"/>
              <a:gd name="GluePoint2Y" fmla="*/ 89607 h 89939"/>
              <a:gd name="GluePoint3X" fmla="*/ 3140 w 252974"/>
              <a:gd name="GluePoint3Y" fmla="*/ 48967 h 89939"/>
              <a:gd name="GluePoint4X" fmla="*/ 1067 w 252974"/>
              <a:gd name="GluePoint4Y" fmla="*/ 44903 h 89939"/>
              <a:gd name="GluePoint5X" fmla="*/ 59142 w 252974"/>
              <a:gd name="GluePoint5Y" fmla="*/ 1784 h 89939"/>
              <a:gd name="GluePoint6X" fmla="*/ 68773 w 252974"/>
              <a:gd name="GluePoint6Y" fmla="*/ 320 h 89939"/>
              <a:gd name="GluePoint7X" fmla="*/ 249825 w 252974"/>
              <a:gd name="GluePoint7Y" fmla="*/ 40960 h 89939"/>
              <a:gd name="GluePoint8X" fmla="*/ 251897 w 252974"/>
              <a:gd name="GluePoint8Y" fmla="*/ 45024 h 899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52974" h="89939">
                <a:moveTo>
                  <a:pt x="193823" y="88144"/>
                </a:moveTo>
                <a:cubicBezTo>
                  <a:pt x="190897" y="89834"/>
                  <a:pt x="187483" y="90354"/>
                  <a:pt x="184190" y="89607"/>
                </a:cubicBezTo>
                <a:lnTo>
                  <a:pt x="3140" y="48967"/>
                </a:lnTo>
                <a:cubicBezTo>
                  <a:pt x="-71" y="48235"/>
                  <a:pt x="-924" y="46406"/>
                  <a:pt x="1067" y="44903"/>
                </a:cubicBezTo>
                <a:lnTo>
                  <a:pt x="59142" y="1784"/>
                </a:lnTo>
                <a:cubicBezTo>
                  <a:pt x="62068" y="113"/>
                  <a:pt x="65481" y="-407"/>
                  <a:pt x="68773" y="320"/>
                </a:cubicBezTo>
                <a:lnTo>
                  <a:pt x="249825" y="40960"/>
                </a:lnTo>
                <a:cubicBezTo>
                  <a:pt x="253076" y="41692"/>
                  <a:pt x="253889" y="43561"/>
                  <a:pt x="251897" y="4502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1" name="任意多边形: 形状 71"/>
          <p:cNvSpPr/>
          <p:nvPr/>
        </p:nvSpPr>
        <p:spPr>
          <a:xfrm>
            <a:off x="7429680" y="4533840"/>
            <a:ext cx="458280" cy="181800"/>
          </a:xfrm>
          <a:custGeom>
            <a:avLst/>
            <a:gdLst>
              <a:gd name="textAreaLeft" fmla="*/ 0 w 458280"/>
              <a:gd name="textAreaRight" fmla="*/ 458640 w 458280"/>
              <a:gd name="textAreaTop" fmla="*/ 0 h 181800"/>
              <a:gd name="textAreaBottom" fmla="*/ 182160 h 181800"/>
              <a:gd name="GluePoint1X" fmla="*/ 133483 w 192665"/>
              <a:gd name="GluePoint1Y" fmla="*/ 74645 h 76457"/>
              <a:gd name="GluePoint2X" fmla="*/ 123851 w 192665"/>
              <a:gd name="GluePoint2Y" fmla="*/ 76148 h 76457"/>
              <a:gd name="GluePoint3X" fmla="*/ 3150 w 192665"/>
              <a:gd name="GluePoint3Y" fmla="*/ 48960 h 76457"/>
              <a:gd name="GluePoint4X" fmla="*/ 1078 w 192665"/>
              <a:gd name="GluePoint4Y" fmla="*/ 44896 h 76457"/>
              <a:gd name="GluePoint5X" fmla="*/ 59152 w 192665"/>
              <a:gd name="GluePoint5Y" fmla="*/ 1818 h 76457"/>
              <a:gd name="GluePoint6X" fmla="*/ 68825 w 192665"/>
              <a:gd name="GluePoint6Y" fmla="*/ 314 h 76457"/>
              <a:gd name="GluePoint7X" fmla="*/ 189526 w 192665"/>
              <a:gd name="GluePoint7Y" fmla="*/ 27462 h 76457"/>
              <a:gd name="GluePoint8X" fmla="*/ 191598 w 192665"/>
              <a:gd name="GluePoint8Y" fmla="*/ 31526 h 764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92665" h="76457">
                <a:moveTo>
                  <a:pt x="133483" y="74645"/>
                </a:moveTo>
                <a:cubicBezTo>
                  <a:pt x="130557" y="76327"/>
                  <a:pt x="127143" y="76864"/>
                  <a:pt x="123851" y="76148"/>
                </a:cubicBezTo>
                <a:lnTo>
                  <a:pt x="3150" y="48960"/>
                </a:lnTo>
                <a:cubicBezTo>
                  <a:pt x="-101" y="48229"/>
                  <a:pt x="-914" y="46359"/>
                  <a:pt x="1078" y="44896"/>
                </a:cubicBezTo>
                <a:lnTo>
                  <a:pt x="59152" y="1818"/>
                </a:lnTo>
                <a:cubicBezTo>
                  <a:pt x="62078" y="127"/>
                  <a:pt x="65533" y="-409"/>
                  <a:pt x="68825" y="314"/>
                </a:cubicBezTo>
                <a:lnTo>
                  <a:pt x="189526" y="27462"/>
                </a:lnTo>
                <a:cubicBezTo>
                  <a:pt x="192736" y="28193"/>
                  <a:pt x="193590" y="30063"/>
                  <a:pt x="191598" y="3152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2" name="任意多边形: 形状 72"/>
          <p:cNvSpPr/>
          <p:nvPr/>
        </p:nvSpPr>
        <p:spPr>
          <a:xfrm>
            <a:off x="8294400" y="4175640"/>
            <a:ext cx="383760" cy="165240"/>
          </a:xfrm>
          <a:custGeom>
            <a:avLst/>
            <a:gdLst>
              <a:gd name="textAreaLeft" fmla="*/ 0 w 383760"/>
              <a:gd name="textAreaRight" fmla="*/ 384120 w 383760"/>
              <a:gd name="textAreaTop" fmla="*/ 0 h 165240"/>
              <a:gd name="textAreaBottom" fmla="*/ 165600 h 165240"/>
              <a:gd name="GluePoint1X" fmla="*/ 102209 w 161361"/>
              <a:gd name="GluePoint1Y" fmla="*/ 67772 h 69599"/>
              <a:gd name="GluePoint2X" fmla="*/ 92538 w 161361"/>
              <a:gd name="GluePoint2Y" fmla="*/ 69275 h 69599"/>
              <a:gd name="GluePoint3X" fmla="*/ 3130 w 161361"/>
              <a:gd name="GluePoint3Y" fmla="*/ 48955 h 69599"/>
              <a:gd name="GluePoint4X" fmla="*/ 1098 w 161361"/>
              <a:gd name="GluePoint4Y" fmla="*/ 44891 h 69599"/>
              <a:gd name="GluePoint5X" fmla="*/ 59171 w 161361"/>
              <a:gd name="GluePoint5Y" fmla="*/ 1813 h 69599"/>
              <a:gd name="GluePoint6X" fmla="*/ 68803 w 161361"/>
              <a:gd name="GluePoint6Y" fmla="*/ 309 h 69599"/>
              <a:gd name="GluePoint7X" fmla="*/ 158211 w 161361"/>
              <a:gd name="GluePoint7Y" fmla="*/ 20629 h 69599"/>
              <a:gd name="GluePoint8X" fmla="*/ 160284 w 161361"/>
              <a:gd name="GluePoint8Y" fmla="*/ 24693 h 695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99">
                <a:moveTo>
                  <a:pt x="102209" y="67772"/>
                </a:moveTo>
                <a:cubicBezTo>
                  <a:pt x="99283" y="69478"/>
                  <a:pt x="95829" y="70015"/>
                  <a:pt x="92538" y="69275"/>
                </a:cubicBezTo>
                <a:lnTo>
                  <a:pt x="3130" y="48955"/>
                </a:lnTo>
                <a:cubicBezTo>
                  <a:pt x="-81" y="48264"/>
                  <a:pt x="-934" y="46395"/>
                  <a:pt x="1098" y="44891"/>
                </a:cubicBezTo>
                <a:lnTo>
                  <a:pt x="59171" y="1813"/>
                </a:lnTo>
                <a:cubicBezTo>
                  <a:pt x="62098" y="130"/>
                  <a:pt x="65511" y="-406"/>
                  <a:pt x="68803" y="309"/>
                </a:cubicBezTo>
                <a:lnTo>
                  <a:pt x="158211" y="20629"/>
                </a:lnTo>
                <a:cubicBezTo>
                  <a:pt x="161463" y="21361"/>
                  <a:pt x="162275" y="23230"/>
                  <a:pt x="16028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3" name="任意多边形: 形状 73"/>
          <p:cNvSpPr/>
          <p:nvPr/>
        </p:nvSpPr>
        <p:spPr>
          <a:xfrm>
            <a:off x="8587080" y="4241880"/>
            <a:ext cx="383760" cy="165240"/>
          </a:xfrm>
          <a:custGeom>
            <a:avLst/>
            <a:gdLst>
              <a:gd name="textAreaLeft" fmla="*/ 0 w 383760"/>
              <a:gd name="textAreaRight" fmla="*/ 384120 w 383760"/>
              <a:gd name="textAreaTop" fmla="*/ 0 h 165240"/>
              <a:gd name="textAreaBottom" fmla="*/ 165600 h 165240"/>
              <a:gd name="GluePoint1X" fmla="*/ 102209 w 161351"/>
              <a:gd name="GluePoint1Y" fmla="*/ 67771 h 69569"/>
              <a:gd name="GluePoint2X" fmla="*/ 92538 w 161351"/>
              <a:gd name="GluePoint2Y" fmla="*/ 69275 h 69569"/>
              <a:gd name="GluePoint3X" fmla="*/ 3130 w 161351"/>
              <a:gd name="GluePoint3Y" fmla="*/ 48955 h 69569"/>
              <a:gd name="GluePoint4X" fmla="*/ 1098 w 161351"/>
              <a:gd name="GluePoint4Y" fmla="*/ 44891 h 69569"/>
              <a:gd name="GluePoint5X" fmla="*/ 59172 w 161351"/>
              <a:gd name="GluePoint5Y" fmla="*/ 1813 h 69569"/>
              <a:gd name="GluePoint6X" fmla="*/ 68803 w 161351"/>
              <a:gd name="GluePoint6Y" fmla="*/ 309 h 69569"/>
              <a:gd name="GluePoint7X" fmla="*/ 158211 w 161351"/>
              <a:gd name="GluePoint7Y" fmla="*/ 20629 h 69569"/>
              <a:gd name="GluePoint8X" fmla="*/ 160284 w 161351"/>
              <a:gd name="GluePoint8Y" fmla="*/ 24693 h 6956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69">
                <a:moveTo>
                  <a:pt x="102209" y="67771"/>
                </a:moveTo>
                <a:cubicBezTo>
                  <a:pt x="99283" y="69434"/>
                  <a:pt x="95830" y="69966"/>
                  <a:pt x="92538" y="69275"/>
                </a:cubicBezTo>
                <a:lnTo>
                  <a:pt x="3130" y="48955"/>
                </a:lnTo>
                <a:cubicBezTo>
                  <a:pt x="-81" y="48224"/>
                  <a:pt x="-934" y="46395"/>
                  <a:pt x="1098" y="44891"/>
                </a:cubicBezTo>
                <a:lnTo>
                  <a:pt x="59172" y="1813"/>
                </a:lnTo>
                <a:cubicBezTo>
                  <a:pt x="62098" y="130"/>
                  <a:pt x="65511" y="-406"/>
                  <a:pt x="68803" y="309"/>
                </a:cubicBezTo>
                <a:lnTo>
                  <a:pt x="158211" y="20629"/>
                </a:lnTo>
                <a:cubicBezTo>
                  <a:pt x="161422" y="21361"/>
                  <a:pt x="162275" y="23230"/>
                  <a:pt x="16028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4" name="任意多边形: 形状 74"/>
          <p:cNvSpPr/>
          <p:nvPr/>
        </p:nvSpPr>
        <p:spPr>
          <a:xfrm>
            <a:off x="8880480" y="4307760"/>
            <a:ext cx="383760" cy="165240"/>
          </a:xfrm>
          <a:custGeom>
            <a:avLst/>
            <a:gdLst>
              <a:gd name="textAreaLeft" fmla="*/ 0 w 383760"/>
              <a:gd name="textAreaRight" fmla="*/ 384120 w 383760"/>
              <a:gd name="textAreaTop" fmla="*/ 0 h 165240"/>
              <a:gd name="textAreaBottom" fmla="*/ 165600 h 165240"/>
              <a:gd name="GluePoint1X" fmla="*/ 102149 w 161331"/>
              <a:gd name="GluePoint1Y" fmla="*/ 67797 h 69609"/>
              <a:gd name="GluePoint2X" fmla="*/ 92517 w 161331"/>
              <a:gd name="GluePoint2Y" fmla="*/ 69300 h 69609"/>
              <a:gd name="GluePoint3X" fmla="*/ 3109 w 161331"/>
              <a:gd name="GluePoint3Y" fmla="*/ 48980 h 69609"/>
              <a:gd name="GluePoint4X" fmla="*/ 1117 w 161331"/>
              <a:gd name="GluePoint4Y" fmla="*/ 44916 h 69609"/>
              <a:gd name="GluePoint5X" fmla="*/ 59151 w 161331"/>
              <a:gd name="GluePoint5Y" fmla="*/ 1838 h 69609"/>
              <a:gd name="GluePoint6X" fmla="*/ 68783 w 161331"/>
              <a:gd name="GluePoint6Y" fmla="*/ 293 h 69609"/>
              <a:gd name="GluePoint7X" fmla="*/ 158191 w 161331"/>
              <a:gd name="GluePoint7Y" fmla="*/ 20613 h 69609"/>
              <a:gd name="GluePoint8X" fmla="*/ 160223 w 161331"/>
              <a:gd name="GluePoint8Y" fmla="*/ 24677 h 696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1" h="69609">
                <a:moveTo>
                  <a:pt x="102149" y="67797"/>
                </a:moveTo>
                <a:cubicBezTo>
                  <a:pt x="99223" y="69479"/>
                  <a:pt x="95809" y="70015"/>
                  <a:pt x="92517" y="69300"/>
                </a:cubicBezTo>
                <a:lnTo>
                  <a:pt x="3109" y="48980"/>
                </a:lnTo>
                <a:cubicBezTo>
                  <a:pt x="-61" y="48249"/>
                  <a:pt x="-955" y="46379"/>
                  <a:pt x="1117" y="44916"/>
                </a:cubicBezTo>
                <a:lnTo>
                  <a:pt x="59151" y="1838"/>
                </a:lnTo>
                <a:cubicBezTo>
                  <a:pt x="62077" y="147"/>
                  <a:pt x="65491" y="-401"/>
                  <a:pt x="68783" y="293"/>
                </a:cubicBezTo>
                <a:lnTo>
                  <a:pt x="158191" y="20613"/>
                </a:lnTo>
                <a:cubicBezTo>
                  <a:pt x="161443" y="21345"/>
                  <a:pt x="162255" y="23174"/>
                  <a:pt x="160223" y="2467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5" name="任意多边形: 形状 75"/>
          <p:cNvSpPr/>
          <p:nvPr/>
        </p:nvSpPr>
        <p:spPr>
          <a:xfrm>
            <a:off x="9173880" y="4374000"/>
            <a:ext cx="383760" cy="165240"/>
          </a:xfrm>
          <a:custGeom>
            <a:avLst/>
            <a:gdLst>
              <a:gd name="textAreaLeft" fmla="*/ 0 w 383760"/>
              <a:gd name="textAreaRight" fmla="*/ 384120 w 383760"/>
              <a:gd name="textAreaTop" fmla="*/ 0 h 165240"/>
              <a:gd name="textAreaBottom" fmla="*/ 165600 h 165240"/>
              <a:gd name="GluePoint1X" fmla="*/ 102190 w 161361"/>
              <a:gd name="GluePoint1Y" fmla="*/ 67774 h 69586"/>
              <a:gd name="GluePoint2X" fmla="*/ 92558 w 161361"/>
              <a:gd name="GluePoint2Y" fmla="*/ 69278 h 69586"/>
              <a:gd name="GluePoint3X" fmla="*/ 3150 w 161361"/>
              <a:gd name="GluePoint3Y" fmla="*/ 48958 h 69586"/>
              <a:gd name="GluePoint4X" fmla="*/ 1078 w 161361"/>
              <a:gd name="GluePoint4Y" fmla="*/ 44894 h 69586"/>
              <a:gd name="GluePoint5X" fmla="*/ 59152 w 161361"/>
              <a:gd name="GluePoint5Y" fmla="*/ 1815 h 69586"/>
              <a:gd name="GluePoint6X" fmla="*/ 68824 w 161361"/>
              <a:gd name="GluePoint6Y" fmla="*/ 312 h 69586"/>
              <a:gd name="GluePoint7X" fmla="*/ 158232 w 161361"/>
              <a:gd name="GluePoint7Y" fmla="*/ 20632 h 69586"/>
              <a:gd name="GluePoint8X" fmla="*/ 160264 w 161361"/>
              <a:gd name="GluePoint8Y" fmla="*/ 24696 h 695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86">
                <a:moveTo>
                  <a:pt x="102190" y="67774"/>
                </a:moveTo>
                <a:cubicBezTo>
                  <a:pt x="99263" y="69456"/>
                  <a:pt x="95850" y="69993"/>
                  <a:pt x="92558" y="69278"/>
                </a:cubicBezTo>
                <a:lnTo>
                  <a:pt x="3150" y="48958"/>
                </a:lnTo>
                <a:cubicBezTo>
                  <a:pt x="-101" y="48226"/>
                  <a:pt x="-914" y="46397"/>
                  <a:pt x="1078" y="44894"/>
                </a:cubicBezTo>
                <a:lnTo>
                  <a:pt x="59152" y="1815"/>
                </a:lnTo>
                <a:cubicBezTo>
                  <a:pt x="62078" y="129"/>
                  <a:pt x="65533" y="-408"/>
                  <a:pt x="68824" y="312"/>
                </a:cubicBezTo>
                <a:lnTo>
                  <a:pt x="158232" y="20632"/>
                </a:lnTo>
                <a:cubicBezTo>
                  <a:pt x="161443" y="21363"/>
                  <a:pt x="162296" y="23233"/>
                  <a:pt x="16026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6" name="任意多边形: 形状 76"/>
          <p:cNvSpPr/>
          <p:nvPr/>
        </p:nvSpPr>
        <p:spPr>
          <a:xfrm>
            <a:off x="9468000" y="4439880"/>
            <a:ext cx="383760" cy="165240"/>
          </a:xfrm>
          <a:custGeom>
            <a:avLst/>
            <a:gdLst>
              <a:gd name="textAreaLeft" fmla="*/ 0 w 383760"/>
              <a:gd name="textAreaRight" fmla="*/ 384120 w 383760"/>
              <a:gd name="textAreaTop" fmla="*/ 0 h 165240"/>
              <a:gd name="textAreaBottom" fmla="*/ 165600 h 165240"/>
              <a:gd name="GluePoint1X" fmla="*/ 102189 w 161361"/>
              <a:gd name="GluePoint1Y" fmla="*/ 67733 h 69587"/>
              <a:gd name="GluePoint2X" fmla="*/ 92558 w 161361"/>
              <a:gd name="GluePoint2Y" fmla="*/ 69278 h 69587"/>
              <a:gd name="GluePoint3X" fmla="*/ 3150 w 161361"/>
              <a:gd name="GluePoint3Y" fmla="*/ 48958 h 69587"/>
              <a:gd name="GluePoint4X" fmla="*/ 1078 w 161361"/>
              <a:gd name="GluePoint4Y" fmla="*/ 44894 h 69587"/>
              <a:gd name="GluePoint5X" fmla="*/ 59152 w 161361"/>
              <a:gd name="GluePoint5Y" fmla="*/ 1815 h 69587"/>
              <a:gd name="GluePoint6X" fmla="*/ 68824 w 161361"/>
              <a:gd name="GluePoint6Y" fmla="*/ 312 h 69587"/>
              <a:gd name="GluePoint7X" fmla="*/ 158232 w 161361"/>
              <a:gd name="GluePoint7Y" fmla="*/ 20632 h 69587"/>
              <a:gd name="GluePoint8X" fmla="*/ 160223 w 161361"/>
              <a:gd name="GluePoint8Y" fmla="*/ 24696 h 6958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87">
                <a:moveTo>
                  <a:pt x="102189" y="67733"/>
                </a:moveTo>
                <a:cubicBezTo>
                  <a:pt x="99304" y="69448"/>
                  <a:pt x="95849" y="70001"/>
                  <a:pt x="92558" y="69278"/>
                </a:cubicBezTo>
                <a:lnTo>
                  <a:pt x="3150" y="48958"/>
                </a:lnTo>
                <a:cubicBezTo>
                  <a:pt x="-101" y="48226"/>
                  <a:pt x="-914" y="46397"/>
                  <a:pt x="1078" y="44894"/>
                </a:cubicBezTo>
                <a:lnTo>
                  <a:pt x="59152" y="1815"/>
                </a:lnTo>
                <a:cubicBezTo>
                  <a:pt x="62078" y="129"/>
                  <a:pt x="65532" y="-408"/>
                  <a:pt x="68824" y="312"/>
                </a:cubicBezTo>
                <a:lnTo>
                  <a:pt x="158232" y="20632"/>
                </a:lnTo>
                <a:cubicBezTo>
                  <a:pt x="161484" y="21363"/>
                  <a:pt x="162296" y="23233"/>
                  <a:pt x="16022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7" name="任意多边形: 形状 77"/>
          <p:cNvSpPr/>
          <p:nvPr/>
        </p:nvSpPr>
        <p:spPr>
          <a:xfrm>
            <a:off x="9761400" y="4506120"/>
            <a:ext cx="383760" cy="165240"/>
          </a:xfrm>
          <a:custGeom>
            <a:avLst/>
            <a:gdLst>
              <a:gd name="textAreaLeft" fmla="*/ 0 w 383760"/>
              <a:gd name="textAreaRight" fmla="*/ 384120 w 383760"/>
              <a:gd name="textAreaTop" fmla="*/ 0 h 165240"/>
              <a:gd name="textAreaBottom" fmla="*/ 165600 h 165240"/>
              <a:gd name="GluePoint1X" fmla="*/ 102362 w 161310"/>
              <a:gd name="GluePoint1Y" fmla="*/ 67803 h 69613"/>
              <a:gd name="GluePoint2X" fmla="*/ 92730 w 161310"/>
              <a:gd name="GluePoint2Y" fmla="*/ 69307 h 69613"/>
              <a:gd name="GluePoint3X" fmla="*/ 3119 w 161310"/>
              <a:gd name="GluePoint3Y" fmla="*/ 48987 h 69613"/>
              <a:gd name="GluePoint4X" fmla="*/ 1128 w 161310"/>
              <a:gd name="GluePoint4Y" fmla="*/ 44923 h 69613"/>
              <a:gd name="GluePoint5X" fmla="*/ 59202 w 161310"/>
              <a:gd name="GluePoint5Y" fmla="*/ 1845 h 69613"/>
              <a:gd name="GluePoint6X" fmla="*/ 68794 w 161310"/>
              <a:gd name="GluePoint6Y" fmla="*/ 300 h 69613"/>
              <a:gd name="GluePoint7X" fmla="*/ 158202 w 161310"/>
              <a:gd name="GluePoint7Y" fmla="*/ 20620 h 69613"/>
              <a:gd name="GluePoint8X" fmla="*/ 160193 w 161310"/>
              <a:gd name="GluePoint8Y" fmla="*/ 24684 h 696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613">
                <a:moveTo>
                  <a:pt x="102362" y="67803"/>
                </a:moveTo>
                <a:cubicBezTo>
                  <a:pt x="99437" y="69482"/>
                  <a:pt x="96022" y="70018"/>
                  <a:pt x="92730" y="69307"/>
                </a:cubicBezTo>
                <a:lnTo>
                  <a:pt x="3119" y="48987"/>
                </a:lnTo>
                <a:cubicBezTo>
                  <a:pt x="-91" y="48255"/>
                  <a:pt x="-945" y="46386"/>
                  <a:pt x="1128" y="44923"/>
                </a:cubicBezTo>
                <a:lnTo>
                  <a:pt x="59202" y="1845"/>
                </a:lnTo>
                <a:cubicBezTo>
                  <a:pt x="62088" y="146"/>
                  <a:pt x="65502" y="-407"/>
                  <a:pt x="68794" y="300"/>
                </a:cubicBezTo>
                <a:lnTo>
                  <a:pt x="158202" y="20620"/>
                </a:lnTo>
                <a:cubicBezTo>
                  <a:pt x="161372" y="21352"/>
                  <a:pt x="162266" y="23181"/>
                  <a:pt x="160193" y="2468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8" name="任意多边形: 形状 78"/>
          <p:cNvSpPr/>
          <p:nvPr/>
        </p:nvSpPr>
        <p:spPr>
          <a:xfrm>
            <a:off x="10055160" y="4572000"/>
            <a:ext cx="383760" cy="165240"/>
          </a:xfrm>
          <a:custGeom>
            <a:avLst/>
            <a:gdLst>
              <a:gd name="textAreaLeft" fmla="*/ 0 w 383760"/>
              <a:gd name="textAreaRight" fmla="*/ 384120 w 383760"/>
              <a:gd name="textAreaTop" fmla="*/ 0 h 165240"/>
              <a:gd name="textAreaBottom" fmla="*/ 165600 h 165240"/>
              <a:gd name="GluePoint1X" fmla="*/ 102230 w 161382"/>
              <a:gd name="GluePoint1Y" fmla="*/ 67789 h 69606"/>
              <a:gd name="GluePoint2X" fmla="*/ 92558 w 161382"/>
              <a:gd name="GluePoint2Y" fmla="*/ 69293 h 69606"/>
              <a:gd name="GluePoint3X" fmla="*/ 3150 w 161382"/>
              <a:gd name="GluePoint3Y" fmla="*/ 48973 h 69606"/>
              <a:gd name="GluePoint4X" fmla="*/ 1078 w 161382"/>
              <a:gd name="GluePoint4Y" fmla="*/ 44909 h 69606"/>
              <a:gd name="GluePoint5X" fmla="*/ 59152 w 161382"/>
              <a:gd name="GluePoint5Y" fmla="*/ 1830 h 69606"/>
              <a:gd name="GluePoint6X" fmla="*/ 68824 w 161382"/>
              <a:gd name="GluePoint6Y" fmla="*/ 327 h 69606"/>
              <a:gd name="GluePoint7X" fmla="*/ 158232 w 161382"/>
              <a:gd name="GluePoint7Y" fmla="*/ 20647 h 69606"/>
              <a:gd name="GluePoint8X" fmla="*/ 160305 w 161382"/>
              <a:gd name="GluePoint8Y" fmla="*/ 24711 h 6960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82" h="69606">
                <a:moveTo>
                  <a:pt x="102230" y="67789"/>
                </a:moveTo>
                <a:cubicBezTo>
                  <a:pt x="99304" y="69480"/>
                  <a:pt x="95850" y="70016"/>
                  <a:pt x="92558" y="69293"/>
                </a:cubicBezTo>
                <a:lnTo>
                  <a:pt x="3150" y="48973"/>
                </a:lnTo>
                <a:cubicBezTo>
                  <a:pt x="-101" y="48241"/>
                  <a:pt x="-914" y="46372"/>
                  <a:pt x="1078" y="44909"/>
                </a:cubicBezTo>
                <a:lnTo>
                  <a:pt x="59152" y="1830"/>
                </a:lnTo>
                <a:cubicBezTo>
                  <a:pt x="62078" y="120"/>
                  <a:pt x="65533" y="-417"/>
                  <a:pt x="68824" y="327"/>
                </a:cubicBezTo>
                <a:lnTo>
                  <a:pt x="158232" y="20647"/>
                </a:lnTo>
                <a:cubicBezTo>
                  <a:pt x="161484" y="21378"/>
                  <a:pt x="162296" y="23248"/>
                  <a:pt x="160305" y="2471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39" name="任意多边形: 形状 79"/>
          <p:cNvSpPr/>
          <p:nvPr/>
        </p:nvSpPr>
        <p:spPr>
          <a:xfrm>
            <a:off x="10348560" y="4638600"/>
            <a:ext cx="384480" cy="165240"/>
          </a:xfrm>
          <a:custGeom>
            <a:avLst/>
            <a:gdLst>
              <a:gd name="textAreaLeft" fmla="*/ 0 w 384480"/>
              <a:gd name="textAreaRight" fmla="*/ 384840 w 384480"/>
              <a:gd name="textAreaTop" fmla="*/ 0 h 165240"/>
              <a:gd name="textAreaBottom" fmla="*/ 165600 h 165240"/>
              <a:gd name="GluePoint1X" fmla="*/ 102148 w 161513"/>
              <a:gd name="GluePoint1Y" fmla="*/ 67728 h 69568"/>
              <a:gd name="GluePoint2X" fmla="*/ 92517 w 161513"/>
              <a:gd name="GluePoint2Y" fmla="*/ 69273 h 69568"/>
              <a:gd name="GluePoint3X" fmla="*/ 3109 w 161513"/>
              <a:gd name="GluePoint3Y" fmla="*/ 48953 h 69568"/>
              <a:gd name="GluePoint4X" fmla="*/ 1117 w 161513"/>
              <a:gd name="GluePoint4Y" fmla="*/ 44889 h 69568"/>
              <a:gd name="GluePoint5X" fmla="*/ 59191 w 161513"/>
              <a:gd name="GluePoint5Y" fmla="*/ 1810 h 69568"/>
              <a:gd name="GluePoint6X" fmla="*/ 68783 w 161513"/>
              <a:gd name="GluePoint6Y" fmla="*/ 307 h 69568"/>
              <a:gd name="GluePoint7X" fmla="*/ 158394 w 161513"/>
              <a:gd name="GluePoint7Y" fmla="*/ 20627 h 69568"/>
              <a:gd name="GluePoint8X" fmla="*/ 160386 w 161513"/>
              <a:gd name="GluePoint8Y" fmla="*/ 24691 h 695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513" h="69568">
                <a:moveTo>
                  <a:pt x="102148" y="67728"/>
                </a:moveTo>
                <a:cubicBezTo>
                  <a:pt x="99222" y="69423"/>
                  <a:pt x="95808" y="69972"/>
                  <a:pt x="92517" y="69273"/>
                </a:cubicBezTo>
                <a:lnTo>
                  <a:pt x="3109" y="48953"/>
                </a:lnTo>
                <a:cubicBezTo>
                  <a:pt x="-61" y="48221"/>
                  <a:pt x="-955" y="46392"/>
                  <a:pt x="1117" y="44889"/>
                </a:cubicBezTo>
                <a:lnTo>
                  <a:pt x="59191" y="1810"/>
                </a:lnTo>
                <a:cubicBezTo>
                  <a:pt x="62077" y="132"/>
                  <a:pt x="65491" y="-405"/>
                  <a:pt x="68783" y="307"/>
                </a:cubicBezTo>
                <a:lnTo>
                  <a:pt x="158394" y="20627"/>
                </a:lnTo>
                <a:cubicBezTo>
                  <a:pt x="161605" y="21317"/>
                  <a:pt x="162458" y="23187"/>
                  <a:pt x="160386" y="2469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0" name="任意多边形: 形状 80"/>
          <p:cNvSpPr/>
          <p:nvPr/>
        </p:nvSpPr>
        <p:spPr>
          <a:xfrm>
            <a:off x="10478880" y="4879440"/>
            <a:ext cx="505800" cy="306360"/>
          </a:xfrm>
          <a:custGeom>
            <a:avLst/>
            <a:gdLst>
              <a:gd name="textAreaLeft" fmla="*/ 0 w 505800"/>
              <a:gd name="textAreaRight" fmla="*/ 506160 w 505800"/>
              <a:gd name="textAreaTop" fmla="*/ 0 h 306360"/>
              <a:gd name="textAreaBottom" fmla="*/ 306720 h 306360"/>
              <a:gd name="GluePoint1X" fmla="*/ 119597 w 212460"/>
              <a:gd name="GluePoint1Y" fmla="*/ 235 h 128741"/>
              <a:gd name="GluePoint2X" fmla="*/ 114354 w 212460"/>
              <a:gd name="GluePoint2Y" fmla="*/ 235 h 128741"/>
              <a:gd name="GluePoint3X" fmla="*/ 110007 w 212460"/>
              <a:gd name="GluePoint3Y" fmla="*/ 1860 h 128741"/>
              <a:gd name="GluePoint4X" fmla="*/ 51932 w 212460"/>
              <a:gd name="GluePoint4Y" fmla="*/ 44939 h 128741"/>
              <a:gd name="GluePoint5X" fmla="*/ 50916 w 212460"/>
              <a:gd name="GluePoint5Y" fmla="*/ 47336 h 128741"/>
              <a:gd name="GluePoint6X" fmla="*/ 53923 w 212460"/>
              <a:gd name="GluePoint6Y" fmla="*/ 49084 h 128741"/>
              <a:gd name="GluePoint7X" fmla="*/ 77291 w 212460"/>
              <a:gd name="GluePoint7Y" fmla="*/ 54367 h 128741"/>
              <a:gd name="GluePoint8X" fmla="*/ 1132 w 212460"/>
              <a:gd name="GluePoint8Y" fmla="*/ 110816 h 128741"/>
              <a:gd name="GluePoint9X" fmla="*/ 157 w 212460"/>
              <a:gd name="GluePoint9Y" fmla="*/ 113173 h 128741"/>
              <a:gd name="GluePoint10X" fmla="*/ 3205 w 212460"/>
              <a:gd name="GluePoint10Y" fmla="*/ 114921 h 128741"/>
              <a:gd name="GluePoint11X" fmla="*/ 63514 w 212460"/>
              <a:gd name="GluePoint11Y" fmla="*/ 128494 h 128741"/>
              <a:gd name="GluePoint12X" fmla="*/ 68756 w 212460"/>
              <a:gd name="GluePoint12Y" fmla="*/ 128494 h 128741"/>
              <a:gd name="GluePoint13X" fmla="*/ 73187 w 212460"/>
              <a:gd name="GluePoint13Y" fmla="*/ 126910 h 128741"/>
              <a:gd name="GluePoint14X" fmla="*/ 211363 w 212460"/>
              <a:gd name="GluePoint14Y" fmla="*/ 24456 h 128741"/>
              <a:gd name="GluePoint15X" fmla="*/ 212297 w 212460"/>
              <a:gd name="GluePoint15Y" fmla="*/ 22099 h 128741"/>
              <a:gd name="GluePoint16X" fmla="*/ 209249 w 212460"/>
              <a:gd name="GluePoint16Y" fmla="*/ 20311 h 1287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Lst>
            <a:rect l="textAreaLeft" t="textAreaTop" r="textAreaRight" b="textAreaBottom"/>
            <a:pathLst>
              <a:path w="212460" h="128741">
                <a:moveTo>
                  <a:pt x="119597" y="235"/>
                </a:moveTo>
                <a:cubicBezTo>
                  <a:pt x="117850" y="-78"/>
                  <a:pt x="116103" y="-78"/>
                  <a:pt x="114354" y="235"/>
                </a:cubicBezTo>
                <a:cubicBezTo>
                  <a:pt x="112811" y="442"/>
                  <a:pt x="111306" y="995"/>
                  <a:pt x="110007" y="1860"/>
                </a:cubicBezTo>
                <a:lnTo>
                  <a:pt x="51932" y="44939"/>
                </a:lnTo>
                <a:cubicBezTo>
                  <a:pt x="50957" y="45670"/>
                  <a:pt x="50509" y="46524"/>
                  <a:pt x="50916" y="47336"/>
                </a:cubicBezTo>
                <a:cubicBezTo>
                  <a:pt x="51647" y="48312"/>
                  <a:pt x="52704" y="48946"/>
                  <a:pt x="53923" y="49084"/>
                </a:cubicBezTo>
                <a:lnTo>
                  <a:pt x="77291" y="54367"/>
                </a:lnTo>
                <a:lnTo>
                  <a:pt x="1132" y="110816"/>
                </a:lnTo>
                <a:cubicBezTo>
                  <a:pt x="157" y="111548"/>
                  <a:pt x="-250" y="112401"/>
                  <a:pt x="157" y="113173"/>
                </a:cubicBezTo>
                <a:cubicBezTo>
                  <a:pt x="888" y="114157"/>
                  <a:pt x="1985" y="114795"/>
                  <a:pt x="3205" y="114921"/>
                </a:cubicBezTo>
                <a:lnTo>
                  <a:pt x="63514" y="128494"/>
                </a:lnTo>
                <a:cubicBezTo>
                  <a:pt x="65262" y="128824"/>
                  <a:pt x="67009" y="128824"/>
                  <a:pt x="68756" y="128494"/>
                </a:cubicBezTo>
                <a:cubicBezTo>
                  <a:pt x="70342" y="128344"/>
                  <a:pt x="71845" y="127800"/>
                  <a:pt x="73187" y="126910"/>
                </a:cubicBezTo>
                <a:lnTo>
                  <a:pt x="211363" y="24456"/>
                </a:lnTo>
                <a:cubicBezTo>
                  <a:pt x="212338" y="23725"/>
                  <a:pt x="212703" y="22871"/>
                  <a:pt x="212297" y="22099"/>
                </a:cubicBezTo>
                <a:cubicBezTo>
                  <a:pt x="211566" y="21099"/>
                  <a:pt x="210469" y="20449"/>
                  <a:pt x="209249" y="2031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1" name="任意多边形: 形状 81"/>
          <p:cNvSpPr/>
          <p:nvPr/>
        </p:nvSpPr>
        <p:spPr>
          <a:xfrm>
            <a:off x="7542000" y="4619520"/>
            <a:ext cx="175680" cy="44640"/>
          </a:xfrm>
          <a:custGeom>
            <a:avLst/>
            <a:gdLst>
              <a:gd name="textAreaLeft" fmla="*/ 0 w 175680"/>
              <a:gd name="textAreaRight" fmla="*/ 176040 w 175680"/>
              <a:gd name="textAreaTop" fmla="*/ 0 h 44640"/>
              <a:gd name="textAreaBottom" fmla="*/ 45000 h 44640"/>
              <a:gd name="GluePoint1X" fmla="*/ 69895 w 73994"/>
              <a:gd name="GluePoint1Y" fmla="*/ 18962 h 19043"/>
              <a:gd name="GluePoint2X" fmla="*/ 68961 w 73994"/>
              <a:gd name="GluePoint2Y" fmla="*/ 18962 h 19043"/>
              <a:gd name="GluePoint3X" fmla="*/ 482 w 73994"/>
              <a:gd name="GluePoint3Y" fmla="*/ 3559 h 19043"/>
              <a:gd name="GluePoint4X" fmla="*/ 35 w 73994"/>
              <a:gd name="GluePoint4Y" fmla="*/ 3193 h 19043"/>
              <a:gd name="GluePoint5X" fmla="*/ 4099 w 73994"/>
              <a:gd name="GluePoint5Y" fmla="*/ 64 h 19043"/>
              <a:gd name="GluePoint6X" fmla="*/ 5034 w 73994"/>
              <a:gd name="GluePoint6Y" fmla="*/ 64 h 19043"/>
              <a:gd name="GluePoint7X" fmla="*/ 73513 w 73994"/>
              <a:gd name="GluePoint7Y" fmla="*/ 15466 h 19043"/>
              <a:gd name="GluePoint8X" fmla="*/ 73959 w 73994"/>
              <a:gd name="GluePoint8Y" fmla="*/ 15792 h 190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3994" h="19043">
                <a:moveTo>
                  <a:pt x="69895" y="18962"/>
                </a:moveTo>
                <a:cubicBezTo>
                  <a:pt x="69611" y="19071"/>
                  <a:pt x="69246" y="19071"/>
                  <a:pt x="68961" y="18962"/>
                </a:cubicBezTo>
                <a:lnTo>
                  <a:pt x="482" y="3559"/>
                </a:lnTo>
                <a:cubicBezTo>
                  <a:pt x="117" y="3559"/>
                  <a:pt x="-87" y="3315"/>
                  <a:pt x="35" y="3193"/>
                </a:cubicBezTo>
                <a:lnTo>
                  <a:pt x="4099" y="64"/>
                </a:lnTo>
                <a:cubicBezTo>
                  <a:pt x="4425" y="-21"/>
                  <a:pt x="4709" y="-21"/>
                  <a:pt x="5034" y="64"/>
                </a:cubicBezTo>
                <a:lnTo>
                  <a:pt x="73513" y="15466"/>
                </a:lnTo>
                <a:cubicBezTo>
                  <a:pt x="73878" y="15466"/>
                  <a:pt x="74081" y="15710"/>
                  <a:pt x="73959" y="157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2" name="任意多边形: 形状 82"/>
          <p:cNvSpPr/>
          <p:nvPr/>
        </p:nvSpPr>
        <p:spPr>
          <a:xfrm>
            <a:off x="7792200" y="5165640"/>
            <a:ext cx="1152720" cy="434520"/>
          </a:xfrm>
          <a:custGeom>
            <a:avLst/>
            <a:gdLst>
              <a:gd name="textAreaLeft" fmla="*/ 0 w 1152720"/>
              <a:gd name="textAreaRight" fmla="*/ 1153080 w 1152720"/>
              <a:gd name="textAreaTop" fmla="*/ 0 h 434520"/>
              <a:gd name="textAreaBottom" fmla="*/ 434880 h 434520"/>
              <a:gd name="GluePoint1X" fmla="*/ 331085 w 484236"/>
              <a:gd name="GluePoint1Y" fmla="*/ 182645 h 182774"/>
              <a:gd name="GluePoint2X" fmla="*/ 2835 w 484236"/>
              <a:gd name="GluePoint2Y" fmla="*/ 110712 h 182774"/>
              <a:gd name="GluePoint3X" fmla="*/ 2835 w 484236"/>
              <a:gd name="GluePoint3Y" fmla="*/ 104129 h 182774"/>
              <a:gd name="GluePoint4X" fmla="*/ 139304 w 484236"/>
              <a:gd name="GluePoint4Y" fmla="*/ 3707 h 182774"/>
              <a:gd name="GluePoint5X" fmla="*/ 153122 w 484236"/>
              <a:gd name="GluePoint5Y" fmla="*/ 131 h 182774"/>
              <a:gd name="GluePoint6X" fmla="*/ 481371 w 484236"/>
              <a:gd name="GluePoint6Y" fmla="*/ 72023 h 182774"/>
              <a:gd name="GluePoint7X" fmla="*/ 481371 w 484236"/>
              <a:gd name="GluePoint7Y" fmla="*/ 78647 h 182774"/>
              <a:gd name="GluePoint8X" fmla="*/ 344861 w 484236"/>
              <a:gd name="GluePoint8Y" fmla="*/ 179069 h 182774"/>
              <a:gd name="GluePoint9X" fmla="*/ 331085 w 484236"/>
              <a:gd name="GluePoint9Y" fmla="*/ 182645 h 1827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84236" h="182774">
                <a:moveTo>
                  <a:pt x="331085" y="182645"/>
                </a:moveTo>
                <a:lnTo>
                  <a:pt x="2835" y="110712"/>
                </a:lnTo>
                <a:cubicBezTo>
                  <a:pt x="-945" y="109900"/>
                  <a:pt x="-945" y="106933"/>
                  <a:pt x="2835" y="104129"/>
                </a:cubicBezTo>
                <a:lnTo>
                  <a:pt x="139304" y="3707"/>
                </a:lnTo>
                <a:cubicBezTo>
                  <a:pt x="143286" y="842"/>
                  <a:pt x="148245" y="-434"/>
                  <a:pt x="153122" y="131"/>
                </a:cubicBezTo>
                <a:lnTo>
                  <a:pt x="481371" y="72023"/>
                </a:lnTo>
                <a:cubicBezTo>
                  <a:pt x="485191" y="72877"/>
                  <a:pt x="485191" y="75843"/>
                  <a:pt x="481371" y="78647"/>
                </a:cubicBezTo>
                <a:lnTo>
                  <a:pt x="344861" y="179069"/>
                </a:lnTo>
                <a:cubicBezTo>
                  <a:pt x="340878" y="181930"/>
                  <a:pt x="335961" y="183206"/>
                  <a:pt x="331085" y="182645"/>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3" name="任意多边形: 形状 83"/>
          <p:cNvSpPr/>
          <p:nvPr/>
        </p:nvSpPr>
        <p:spPr>
          <a:xfrm>
            <a:off x="8074800" y="1743120"/>
            <a:ext cx="3598920" cy="2738880"/>
          </a:xfrm>
          <a:custGeom>
            <a:avLst/>
            <a:gdLst>
              <a:gd name="textAreaLeft" fmla="*/ 0 w 3598920"/>
              <a:gd name="textAreaRight" fmla="*/ 3599280 w 3598920"/>
              <a:gd name="textAreaTop" fmla="*/ 0 h 2738880"/>
              <a:gd name="textAreaBottom" fmla="*/ 2739240 h 2738880"/>
              <a:gd name="GluePoint1X" fmla="*/ 1479129 w 1511565"/>
              <a:gd name="GluePoint1Y" fmla="*/ 302557 h 1150585"/>
              <a:gd name="GluePoint2X" fmla="*/ 85421 w 1511565"/>
              <a:gd name="GluePoint2Y" fmla="*/ 1009 h 1150585"/>
              <a:gd name="GluePoint3X" fmla="*/ 49251 w 1511565"/>
              <a:gd name="GluePoint3Y" fmla="*/ 20272 h 1150585"/>
              <a:gd name="GluePoint4X" fmla="*/ 42423 w 1511565"/>
              <a:gd name="GluePoint4Y" fmla="*/ 113947 h 1150585"/>
              <a:gd name="GluePoint5X" fmla="*/ 41813 w 1511565"/>
              <a:gd name="GluePoint5Y" fmla="*/ 117442 h 1150585"/>
              <a:gd name="GluePoint6X" fmla="*/ 36 w 1511565"/>
              <a:gd name="GluePoint6Y" fmla="*/ 789100 h 1150585"/>
              <a:gd name="GluePoint7X" fmla="*/ 40188 w 1511565"/>
              <a:gd name="GluePoint7Y" fmla="*/ 835511 h 1150585"/>
              <a:gd name="GluePoint8X" fmla="*/ 1419591 w 1511565"/>
              <a:gd name="GluePoint8Y" fmla="*/ 1149576 h 1150585"/>
              <a:gd name="GluePoint9X" fmla="*/ 1455761 w 1511565"/>
              <a:gd name="GluePoint9Y" fmla="*/ 1130354 h 1150585"/>
              <a:gd name="GluePoint10X" fmla="*/ 1462141 w 1511565"/>
              <a:gd name="GluePoint10Y" fmla="*/ 1007824 h 1150585"/>
              <a:gd name="GluePoint11X" fmla="*/ 1462751 w 1511565"/>
              <a:gd name="GluePoint11Y" fmla="*/ 1004329 h 1150585"/>
              <a:gd name="GluePoint12X" fmla="*/ 1511519 w 1511565"/>
              <a:gd name="GluePoint12Y" fmla="*/ 336614 h 1150585"/>
              <a:gd name="GluePoint13X" fmla="*/ 1479129 w 1511565"/>
              <a:gd name="GluePoint13Y" fmla="*/ 302557 h 115058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511565" h="1150585">
                <a:moveTo>
                  <a:pt x="1479129" y="302557"/>
                </a:moveTo>
                <a:lnTo>
                  <a:pt x="85421" y="1009"/>
                </a:lnTo>
                <a:cubicBezTo>
                  <a:pt x="66523" y="-3055"/>
                  <a:pt x="50348" y="5520"/>
                  <a:pt x="49251" y="20272"/>
                </a:cubicBezTo>
                <a:lnTo>
                  <a:pt x="42423" y="113947"/>
                </a:lnTo>
                <a:cubicBezTo>
                  <a:pt x="42098" y="115093"/>
                  <a:pt x="41895" y="116260"/>
                  <a:pt x="41813" y="117442"/>
                </a:cubicBezTo>
                <a:lnTo>
                  <a:pt x="36" y="789100"/>
                </a:lnTo>
                <a:cubicBezTo>
                  <a:pt x="-1020" y="803852"/>
                  <a:pt x="21250" y="831406"/>
                  <a:pt x="40188" y="835511"/>
                </a:cubicBezTo>
                <a:lnTo>
                  <a:pt x="1419591" y="1149576"/>
                </a:lnTo>
                <a:cubicBezTo>
                  <a:pt x="1438489" y="1153640"/>
                  <a:pt x="1454704" y="1145065"/>
                  <a:pt x="1455761" y="1130354"/>
                </a:cubicBezTo>
                <a:lnTo>
                  <a:pt x="1462141" y="1007824"/>
                </a:lnTo>
                <a:cubicBezTo>
                  <a:pt x="1462466" y="1006678"/>
                  <a:pt x="1462669" y="1005512"/>
                  <a:pt x="1462751" y="1004329"/>
                </a:cubicBezTo>
                <a:lnTo>
                  <a:pt x="1511519" y="336614"/>
                </a:lnTo>
                <a:cubicBezTo>
                  <a:pt x="1512494" y="321902"/>
                  <a:pt x="1498189" y="306662"/>
                  <a:pt x="1479129" y="302557"/>
                </a:cubicBezTo>
                <a:close/>
              </a:path>
            </a:pathLst>
          </a:custGeom>
          <a:solidFill>
            <a:srgbClr val="DEE7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4" name="任意多边形: 形状 84"/>
          <p:cNvSpPr/>
          <p:nvPr/>
        </p:nvSpPr>
        <p:spPr>
          <a:xfrm>
            <a:off x="10346040" y="5707440"/>
            <a:ext cx="167400" cy="136800"/>
          </a:xfrm>
          <a:custGeom>
            <a:avLst/>
            <a:gdLst>
              <a:gd name="textAreaLeft" fmla="*/ 0 w 167400"/>
              <a:gd name="textAreaRight" fmla="*/ 167760 w 167400"/>
              <a:gd name="textAreaTop" fmla="*/ 0 h 136800"/>
              <a:gd name="textAreaBottom" fmla="*/ 137160 h 136800"/>
              <a:gd name="GluePoint1X" fmla="*/ 5136 w 70319"/>
              <a:gd name="GluePoint1Y" fmla="*/ 57641 h 57644"/>
              <a:gd name="GluePoint2X" fmla="*/ 1072 w 70319"/>
              <a:gd name="GluePoint2Y" fmla="*/ 55731 h 57644"/>
              <a:gd name="GluePoint3X" fmla="*/ 1926 w 70319"/>
              <a:gd name="GluePoint3Y" fmla="*/ 48713 h 57644"/>
              <a:gd name="GluePoint4X" fmla="*/ 1926 w 70319"/>
              <a:gd name="GluePoint4Y" fmla="*/ 48700 h 57644"/>
              <a:gd name="GluePoint5X" fmla="*/ 62195 w 70319"/>
              <a:gd name="GluePoint5Y" fmla="*/ 1070 h 57644"/>
              <a:gd name="GluePoint6X" fmla="*/ 69226 w 70319"/>
              <a:gd name="GluePoint6Y" fmla="*/ 1883 h 57644"/>
              <a:gd name="GluePoint7X" fmla="*/ 68493 w 70319"/>
              <a:gd name="GluePoint7Y" fmla="*/ 8857 h 57644"/>
              <a:gd name="GluePoint8X" fmla="*/ 68412 w 70319"/>
              <a:gd name="GluePoint8Y" fmla="*/ 8914 h 57644"/>
              <a:gd name="GluePoint9X" fmla="*/ 8144 w 70319"/>
              <a:gd name="GluePoint9Y" fmla="*/ 56585 h 57644"/>
              <a:gd name="GluePoint10X" fmla="*/ 5136 w 70319"/>
              <a:gd name="GluePoint10Y" fmla="*/ 57641 h 5764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70319" h="57644">
                <a:moveTo>
                  <a:pt x="5136" y="57641"/>
                </a:moveTo>
                <a:cubicBezTo>
                  <a:pt x="3551" y="57698"/>
                  <a:pt x="2048" y="56987"/>
                  <a:pt x="1072" y="55731"/>
                </a:cubicBezTo>
                <a:cubicBezTo>
                  <a:pt x="-635" y="53561"/>
                  <a:pt x="-269" y="50419"/>
                  <a:pt x="1926" y="48713"/>
                </a:cubicBezTo>
                <a:cubicBezTo>
                  <a:pt x="1926" y="48709"/>
                  <a:pt x="1926" y="48704"/>
                  <a:pt x="1926" y="48700"/>
                </a:cubicBezTo>
                <a:lnTo>
                  <a:pt x="62195" y="1070"/>
                </a:lnTo>
                <a:cubicBezTo>
                  <a:pt x="64348" y="-628"/>
                  <a:pt x="67518" y="-267"/>
                  <a:pt x="69226" y="1883"/>
                </a:cubicBezTo>
                <a:cubicBezTo>
                  <a:pt x="70932" y="4013"/>
                  <a:pt x="70607" y="7134"/>
                  <a:pt x="68493" y="8857"/>
                </a:cubicBezTo>
                <a:cubicBezTo>
                  <a:pt x="68453" y="8877"/>
                  <a:pt x="68453" y="8894"/>
                  <a:pt x="68412" y="8914"/>
                </a:cubicBezTo>
                <a:lnTo>
                  <a:pt x="8144" y="56585"/>
                </a:lnTo>
                <a:cubicBezTo>
                  <a:pt x="7290" y="57247"/>
                  <a:pt x="6234" y="57617"/>
                  <a:pt x="5136" y="57641"/>
                </a:cubicBezTo>
                <a:close/>
              </a:path>
            </a:pathLst>
          </a:custGeom>
          <a:solidFill>
            <a:srgbClr val="372D4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5" name="任意多边形: 形状 85"/>
          <p:cNvSpPr/>
          <p:nvPr/>
        </p:nvSpPr>
        <p:spPr>
          <a:xfrm>
            <a:off x="10166400" y="5852160"/>
            <a:ext cx="166680" cy="136080"/>
          </a:xfrm>
          <a:custGeom>
            <a:avLst/>
            <a:gdLst>
              <a:gd name="textAreaLeft" fmla="*/ 0 w 166680"/>
              <a:gd name="textAreaRight" fmla="*/ 167040 w 166680"/>
              <a:gd name="textAreaTop" fmla="*/ 0 h 136080"/>
              <a:gd name="textAreaBottom" fmla="*/ 136440 h 136080"/>
              <a:gd name="GluePoint1X" fmla="*/ 5139 w 70011"/>
              <a:gd name="GluePoint1Y" fmla="*/ 57399 h 57403"/>
              <a:gd name="GluePoint2X" fmla="*/ 1075 w 70011"/>
              <a:gd name="GluePoint2Y" fmla="*/ 55530 h 57403"/>
              <a:gd name="GluePoint3X" fmla="*/ 1888 w 70011"/>
              <a:gd name="GluePoint3Y" fmla="*/ 48458 h 57403"/>
              <a:gd name="GluePoint4X" fmla="*/ 62198 w 70011"/>
              <a:gd name="GluePoint4Y" fmla="*/ 828 h 57403"/>
              <a:gd name="GluePoint5X" fmla="*/ 69188 w 70011"/>
              <a:gd name="GluePoint5Y" fmla="*/ 2271 h 57403"/>
              <a:gd name="GluePoint6X" fmla="*/ 68416 w 70011"/>
              <a:gd name="GluePoint6Y" fmla="*/ 8713 h 57403"/>
              <a:gd name="GluePoint7X" fmla="*/ 8106 w 70011"/>
              <a:gd name="GluePoint7Y" fmla="*/ 56343 h 57403"/>
              <a:gd name="GluePoint8X" fmla="*/ 5139 w 70011"/>
              <a:gd name="GluePoint8Y" fmla="*/ 57399 h 574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0011" h="57403">
                <a:moveTo>
                  <a:pt x="5139" y="57399"/>
                </a:moveTo>
                <a:cubicBezTo>
                  <a:pt x="3553" y="57464"/>
                  <a:pt x="2050" y="56769"/>
                  <a:pt x="1075" y="55530"/>
                </a:cubicBezTo>
                <a:cubicBezTo>
                  <a:pt x="-632" y="53343"/>
                  <a:pt x="-266" y="50202"/>
                  <a:pt x="1888" y="48458"/>
                </a:cubicBezTo>
                <a:lnTo>
                  <a:pt x="62198" y="828"/>
                </a:lnTo>
                <a:cubicBezTo>
                  <a:pt x="64513" y="-700"/>
                  <a:pt x="67643" y="-54"/>
                  <a:pt x="69188" y="2271"/>
                </a:cubicBezTo>
                <a:cubicBezTo>
                  <a:pt x="70529" y="4319"/>
                  <a:pt x="70204" y="7034"/>
                  <a:pt x="68416" y="8713"/>
                </a:cubicBezTo>
                <a:lnTo>
                  <a:pt x="8106" y="56343"/>
                </a:lnTo>
                <a:cubicBezTo>
                  <a:pt x="7252" y="57009"/>
                  <a:pt x="6236" y="57379"/>
                  <a:pt x="5139" y="57399"/>
                </a:cubicBezTo>
                <a:close/>
              </a:path>
            </a:pathLst>
          </a:custGeom>
          <a:solidFill>
            <a:srgbClr val="372D4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6" name="任意多边形: 形状 86"/>
          <p:cNvSpPr/>
          <p:nvPr/>
        </p:nvSpPr>
        <p:spPr>
          <a:xfrm>
            <a:off x="8803800" y="3509640"/>
            <a:ext cx="474120" cy="1391040"/>
          </a:xfrm>
          <a:custGeom>
            <a:avLst/>
            <a:gdLst>
              <a:gd name="textAreaLeft" fmla="*/ 0 w 474120"/>
              <a:gd name="textAreaRight" fmla="*/ 474480 w 474120"/>
              <a:gd name="textAreaTop" fmla="*/ 0 h 1391040"/>
              <a:gd name="textAreaBottom" fmla="*/ 1391400 h 1391040"/>
              <a:gd name="GluePoint1X" fmla="*/ 68525 w 199311"/>
              <a:gd name="GluePoint1Y" fmla="*/ 583891 h 584312"/>
              <a:gd name="GluePoint2X" fmla="*/ 77791 w 199311"/>
              <a:gd name="GluePoint2Y" fmla="*/ 584256 h 584312"/>
              <a:gd name="GluePoint3X" fmla="*/ 161631 w 199311"/>
              <a:gd name="GluePoint3Y" fmla="*/ 500660 h 584312"/>
              <a:gd name="GluePoint4X" fmla="*/ 198899 w 199311"/>
              <a:gd name="GluePoint4Y" fmla="*/ 90196 h 584312"/>
              <a:gd name="GluePoint5X" fmla="*/ 130786 w 199311"/>
              <a:gd name="GluePoint5Y" fmla="*/ 463 h 584312"/>
              <a:gd name="GluePoint6X" fmla="*/ 121561 w 199311"/>
              <a:gd name="GluePoint6Y" fmla="*/ 56 h 584312"/>
              <a:gd name="GluePoint7X" fmla="*/ 37720 w 199311"/>
              <a:gd name="GluePoint7Y" fmla="*/ 83653 h 584312"/>
              <a:gd name="GluePoint8X" fmla="*/ 413 w 199311"/>
              <a:gd name="GluePoint8Y" fmla="*/ 494117 h 584312"/>
              <a:gd name="GluePoint9X" fmla="*/ 68525 w 199311"/>
              <a:gd name="GluePoint9Y" fmla="*/ 583891 h 5843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199311" h="584312">
                <a:moveTo>
                  <a:pt x="68525" y="583891"/>
                </a:moveTo>
                <a:lnTo>
                  <a:pt x="77791" y="584256"/>
                </a:lnTo>
                <a:cubicBezTo>
                  <a:pt x="119732" y="585963"/>
                  <a:pt x="157283" y="548534"/>
                  <a:pt x="161631" y="500660"/>
                </a:cubicBezTo>
                <a:lnTo>
                  <a:pt x="198899" y="90196"/>
                </a:lnTo>
                <a:cubicBezTo>
                  <a:pt x="203247" y="42322"/>
                  <a:pt x="172767" y="2169"/>
                  <a:pt x="130786" y="463"/>
                </a:cubicBezTo>
                <a:lnTo>
                  <a:pt x="121561" y="56"/>
                </a:lnTo>
                <a:cubicBezTo>
                  <a:pt x="79620" y="-1651"/>
                  <a:pt x="42069" y="35779"/>
                  <a:pt x="37720" y="83653"/>
                </a:cubicBezTo>
                <a:lnTo>
                  <a:pt x="413" y="494117"/>
                </a:lnTo>
                <a:cubicBezTo>
                  <a:pt x="-3936" y="541991"/>
                  <a:pt x="26585" y="582183"/>
                  <a:pt x="68525" y="583891"/>
                </a:cubicBezTo>
                <a:close/>
              </a:path>
            </a:pathLst>
          </a:custGeom>
          <a:solidFill>
            <a:srgbClr val="3B58A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7" name="任意多边形: 形状 87"/>
          <p:cNvSpPr/>
          <p:nvPr/>
        </p:nvSpPr>
        <p:spPr>
          <a:xfrm>
            <a:off x="9026640" y="2792880"/>
            <a:ext cx="659880" cy="802440"/>
          </a:xfrm>
          <a:custGeom>
            <a:avLst/>
            <a:gdLst>
              <a:gd name="textAreaLeft" fmla="*/ 0 w 659880"/>
              <a:gd name="textAreaRight" fmla="*/ 660240 w 659880"/>
              <a:gd name="textAreaTop" fmla="*/ 0 h 802440"/>
              <a:gd name="textAreaBottom" fmla="*/ 802800 h 802440"/>
              <a:gd name="GluePoint1X" fmla="*/ 0 w 277275"/>
              <a:gd name="GluePoint1Y" fmla="*/ 29092 h 337021"/>
              <a:gd name="GluePoint2X" fmla="*/ 80834 w 277275"/>
              <a:gd name="GluePoint2Y" fmla="*/ 6008 h 337021"/>
              <a:gd name="GluePoint3X" fmla="*/ 254772 w 277275"/>
              <a:gd name="GluePoint3Y" fmla="*/ 76153 h 337021"/>
              <a:gd name="GluePoint4X" fmla="*/ 254772 w 277275"/>
              <a:gd name="GluePoint4Y" fmla="*/ 76153 h 337021"/>
              <a:gd name="GluePoint5X" fmla="*/ 208158 w 277275"/>
              <a:gd name="GluePoint5Y" fmla="*/ 297885 h 337021"/>
              <a:gd name="GluePoint6X" fmla="*/ 155042 w 277275"/>
              <a:gd name="GluePoint6Y" fmla="*/ 337021 h 3370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77275" h="337021">
                <a:moveTo>
                  <a:pt x="0" y="29092"/>
                </a:moveTo>
                <a:lnTo>
                  <a:pt x="80834" y="6008"/>
                </a:lnTo>
                <a:cubicBezTo>
                  <a:pt x="148051" y="-13450"/>
                  <a:pt x="219863" y="15510"/>
                  <a:pt x="254772" y="76153"/>
                </a:cubicBezTo>
                <a:lnTo>
                  <a:pt x="254772" y="76153"/>
                </a:lnTo>
                <a:cubicBezTo>
                  <a:pt x="297810" y="149549"/>
                  <a:pt x="277409" y="246841"/>
                  <a:pt x="208158" y="297885"/>
                </a:cubicBezTo>
                <a:lnTo>
                  <a:pt x="155042" y="337021"/>
                </a:lnTo>
                <a:close/>
              </a:path>
            </a:pathLst>
          </a:custGeom>
          <a:solidFill>
            <a:srgbClr val="2E4F9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8" name="任意多边形: 形状 88"/>
          <p:cNvSpPr/>
          <p:nvPr/>
        </p:nvSpPr>
        <p:spPr>
          <a:xfrm>
            <a:off x="7271280" y="2862000"/>
            <a:ext cx="2134440" cy="2049480"/>
          </a:xfrm>
          <a:custGeom>
            <a:avLst/>
            <a:gdLst>
              <a:gd name="textAreaLeft" fmla="*/ 0 w 2134440"/>
              <a:gd name="textAreaRight" fmla="*/ 2134800 w 2134440"/>
              <a:gd name="textAreaTop" fmla="*/ 0 h 2049480"/>
              <a:gd name="textAreaBottom" fmla="*/ 2049840 h 2049480"/>
              <a:gd name="GluePoint1X" fmla="*/ 116209 w 896753"/>
              <a:gd name="GluePoint1Y" fmla="*/ 23165 h 860934"/>
              <a:gd name="GluePoint2X" fmla="*/ 737311 w 896753"/>
              <a:gd name="GluePoint2Y" fmla="*/ 0 h 860934"/>
              <a:gd name="GluePoint3X" fmla="*/ 892353 w 896753"/>
              <a:gd name="GluePoint3Y" fmla="*/ 308011 h 860934"/>
              <a:gd name="GluePoint4X" fmla="*/ 399999 w 896753"/>
              <a:gd name="GluePoint4Y" fmla="*/ 846287 h 860934"/>
              <a:gd name="GluePoint5X" fmla="*/ 355985 w 896753"/>
              <a:gd name="GluePoint5Y" fmla="*/ 854781 h 860934"/>
              <a:gd name="GluePoint6X" fmla="*/ 183 w 896753"/>
              <a:gd name="GluePoint6Y" fmla="*/ 92537 h 860934"/>
              <a:gd name="GluePoint7X" fmla="*/ 116209 w 896753"/>
              <a:gd name="GluePoint7Y" fmla="*/ 23165 h 86093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896753" h="860934">
                <a:moveTo>
                  <a:pt x="116209" y="23165"/>
                </a:moveTo>
                <a:lnTo>
                  <a:pt x="737311" y="0"/>
                </a:lnTo>
                <a:cubicBezTo>
                  <a:pt x="834847" y="50272"/>
                  <a:pt x="916939" y="187554"/>
                  <a:pt x="892353" y="308011"/>
                </a:cubicBezTo>
                <a:lnTo>
                  <a:pt x="399999" y="846287"/>
                </a:lnTo>
                <a:cubicBezTo>
                  <a:pt x="387807" y="860918"/>
                  <a:pt x="361065" y="866120"/>
                  <a:pt x="355985" y="854781"/>
                </a:cubicBezTo>
                <a:lnTo>
                  <a:pt x="183" y="92537"/>
                </a:lnTo>
                <a:cubicBezTo>
                  <a:pt x="-4897" y="81280"/>
                  <a:pt x="97475" y="22840"/>
                  <a:pt x="116209" y="23165"/>
                </a:cubicBez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49" name="任意多边形: 形状 89"/>
          <p:cNvSpPr/>
          <p:nvPr/>
        </p:nvSpPr>
        <p:spPr>
          <a:xfrm>
            <a:off x="7273800" y="2903400"/>
            <a:ext cx="1451880" cy="2008080"/>
          </a:xfrm>
          <a:custGeom>
            <a:avLst/>
            <a:gdLst>
              <a:gd name="textAreaLeft" fmla="*/ 0 w 1451880"/>
              <a:gd name="textAreaRight" fmla="*/ 1452240 w 1451880"/>
              <a:gd name="textAreaTop" fmla="*/ 0 h 2008080"/>
              <a:gd name="textAreaBottom" fmla="*/ 2008440 h 2008080"/>
              <a:gd name="GluePoint1X" fmla="*/ 114304 w 610053"/>
              <a:gd name="GluePoint1Y" fmla="*/ 813 h 843621"/>
              <a:gd name="GluePoint2X" fmla="*/ 292429 w 610053"/>
              <a:gd name="GluePoint2Y" fmla="*/ 0 h 843621"/>
              <a:gd name="GluePoint3X" fmla="*/ 596050 w 610053"/>
              <a:gd name="GluePoint3Y" fmla="*/ 615208 h 843621"/>
              <a:gd name="GluePoint4X" fmla="*/ 398784 w 610053"/>
              <a:gd name="GluePoint4Y" fmla="*/ 828975 h 843621"/>
              <a:gd name="GluePoint5X" fmla="*/ 354770 w 610053"/>
              <a:gd name="GluePoint5Y" fmla="*/ 837469 h 843621"/>
              <a:gd name="GluePoint6X" fmla="*/ 186 w 610053"/>
              <a:gd name="GluePoint6Y" fmla="*/ 47102 h 843621"/>
              <a:gd name="GluePoint7X" fmla="*/ 114304 w 610053"/>
              <a:gd name="GluePoint7Y" fmla="*/ 813 h 8436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610053" h="843621">
                <a:moveTo>
                  <a:pt x="114304" y="813"/>
                </a:moveTo>
                <a:lnTo>
                  <a:pt x="292429" y="0"/>
                </a:lnTo>
                <a:cubicBezTo>
                  <a:pt x="427354" y="24384"/>
                  <a:pt x="670950" y="307401"/>
                  <a:pt x="596050" y="615208"/>
                </a:cubicBezTo>
                <a:lnTo>
                  <a:pt x="398784" y="828975"/>
                </a:lnTo>
                <a:cubicBezTo>
                  <a:pt x="386592" y="843605"/>
                  <a:pt x="359850" y="848807"/>
                  <a:pt x="354770" y="837469"/>
                </a:cubicBezTo>
                <a:lnTo>
                  <a:pt x="186" y="47102"/>
                </a:lnTo>
                <a:cubicBezTo>
                  <a:pt x="-4894" y="35763"/>
                  <a:pt x="95569" y="447"/>
                  <a:pt x="114304" y="81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0" name="任意多边形: 形状 90"/>
          <p:cNvSpPr/>
          <p:nvPr/>
        </p:nvSpPr>
        <p:spPr>
          <a:xfrm>
            <a:off x="8882280" y="2862000"/>
            <a:ext cx="515880" cy="847440"/>
          </a:xfrm>
          <a:custGeom>
            <a:avLst/>
            <a:gdLst>
              <a:gd name="textAreaLeft" fmla="*/ 0 w 515880"/>
              <a:gd name="textAreaRight" fmla="*/ 516240 w 515880"/>
              <a:gd name="textAreaTop" fmla="*/ 0 h 847440"/>
              <a:gd name="textAreaBottom" fmla="*/ 847800 h 847440"/>
              <a:gd name="GluePoint1X" fmla="*/ 60675 w 216902"/>
              <a:gd name="GluePoint1Y" fmla="*/ 0 h 356047"/>
              <a:gd name="GluePoint2X" fmla="*/ 215717 w 216902"/>
              <a:gd name="GluePoint2Y" fmla="*/ 308011 h 356047"/>
              <a:gd name="GluePoint3X" fmla="*/ 171541 w 216902"/>
              <a:gd name="GluePoint3Y" fmla="*/ 356047 h 356047"/>
              <a:gd name="GluePoint4X" fmla="*/ 0 w 216902"/>
              <a:gd name="GluePoint4Y" fmla="*/ 3373 h 35604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16902" h="356047">
                <a:moveTo>
                  <a:pt x="60675" y="0"/>
                </a:moveTo>
                <a:cubicBezTo>
                  <a:pt x="60675" y="0"/>
                  <a:pt x="232745" y="67747"/>
                  <a:pt x="215717" y="308011"/>
                </a:cubicBezTo>
                <a:lnTo>
                  <a:pt x="171541" y="356047"/>
                </a:lnTo>
                <a:cubicBezTo>
                  <a:pt x="171541" y="356047"/>
                  <a:pt x="216001" y="128869"/>
                  <a:pt x="0" y="337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1" name="任意多边形: 形状 91"/>
          <p:cNvSpPr/>
          <p:nvPr/>
        </p:nvSpPr>
        <p:spPr>
          <a:xfrm>
            <a:off x="7763040" y="2930400"/>
            <a:ext cx="1913400" cy="1977840"/>
          </a:xfrm>
          <a:custGeom>
            <a:avLst/>
            <a:gdLst>
              <a:gd name="textAreaLeft" fmla="*/ 0 w 1913400"/>
              <a:gd name="textAreaRight" fmla="*/ 1913760 w 1913400"/>
              <a:gd name="textAreaTop" fmla="*/ 0 h 1977840"/>
              <a:gd name="textAreaBottom" fmla="*/ 1978200 h 1977840"/>
              <a:gd name="GluePoint1X" fmla="*/ 734689 w 803785"/>
              <a:gd name="GluePoint1Y" fmla="*/ 235915 h 830763"/>
              <a:gd name="GluePoint2X" fmla="*/ 781304 w 803785"/>
              <a:gd name="GluePoint2Y" fmla="*/ 14183 h 830763"/>
              <a:gd name="GluePoint3X" fmla="*/ 781304 w 803785"/>
              <a:gd name="GluePoint3Y" fmla="*/ 14183 h 830763"/>
              <a:gd name="GluePoint4X" fmla="*/ 771794 w 803785"/>
              <a:gd name="GluePoint4Y" fmla="*/ 0 h 830763"/>
              <a:gd name="GluePoint5X" fmla="*/ 0 w 803785"/>
              <a:gd name="GluePoint5Y" fmla="*/ 497596 h 830763"/>
              <a:gd name="GluePoint6X" fmla="*/ 145207 w 803785"/>
              <a:gd name="GluePoint6Y" fmla="*/ 821903 h 830763"/>
              <a:gd name="GluePoint7X" fmla="*/ 196941 w 803785"/>
              <a:gd name="GluePoint7Y" fmla="*/ 820115 h 830763"/>
              <a:gd name="GluePoint8X" fmla="*/ 685231 w 803785"/>
              <a:gd name="GluePoint8Y" fmla="*/ 279969 h 83076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803785" h="830763">
                <a:moveTo>
                  <a:pt x="734689" y="235915"/>
                </a:moveTo>
                <a:cubicBezTo>
                  <a:pt x="803777" y="184790"/>
                  <a:pt x="824382" y="87579"/>
                  <a:pt x="781304" y="14183"/>
                </a:cubicBezTo>
                <a:lnTo>
                  <a:pt x="781304" y="14183"/>
                </a:lnTo>
                <a:cubicBezTo>
                  <a:pt x="778418" y="9282"/>
                  <a:pt x="775249" y="4544"/>
                  <a:pt x="771794" y="0"/>
                </a:cubicBezTo>
                <a:cubicBezTo>
                  <a:pt x="649874" y="297444"/>
                  <a:pt x="329590" y="401970"/>
                  <a:pt x="0" y="497596"/>
                </a:cubicBezTo>
                <a:lnTo>
                  <a:pt x="145207" y="821903"/>
                </a:lnTo>
                <a:cubicBezTo>
                  <a:pt x="150287" y="833242"/>
                  <a:pt x="184912" y="834786"/>
                  <a:pt x="196941" y="820115"/>
                </a:cubicBezTo>
                <a:lnTo>
                  <a:pt x="685231" y="279969"/>
                </a:lnTo>
                <a:close/>
              </a:path>
            </a:pathLst>
          </a:custGeom>
          <a:solidFill>
            <a:srgbClr val="2E4F91">
              <a:alpha val="23000"/>
            </a:srgb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2" name="任意多边形: 形状 92"/>
          <p:cNvSpPr/>
          <p:nvPr/>
        </p:nvSpPr>
        <p:spPr>
          <a:xfrm rot="20350800">
            <a:off x="6958080" y="2872440"/>
            <a:ext cx="1609920" cy="2132640"/>
          </a:xfrm>
          <a:custGeom>
            <a:avLst/>
            <a:gdLst>
              <a:gd name="textAreaLeft" fmla="*/ 0 w 1609920"/>
              <a:gd name="textAreaRight" fmla="*/ 1610280 w 1609920"/>
              <a:gd name="textAreaTop" fmla="*/ 0 h 2132640"/>
              <a:gd name="textAreaBottom" fmla="*/ 2133000 h 2132640"/>
              <a:gd name="GluePoint1X" fmla="*/ 676412 w 676412"/>
              <a:gd name="GluePoint1Y" fmla="*/ 447893 h 895787"/>
              <a:gd name="GluePoint2X" fmla="*/ 338206 w 676412"/>
              <a:gd name="GluePoint2Y" fmla="*/ 895787 h 895787"/>
              <a:gd name="GluePoint3X" fmla="*/ 0 w 676412"/>
              <a:gd name="GluePoint3Y" fmla="*/ 447893 h 895787"/>
              <a:gd name="GluePoint4X" fmla="*/ 338206 w 676412"/>
              <a:gd name="GluePoint4Y" fmla="*/ 0 h 895787"/>
              <a:gd name="GluePoint5X" fmla="*/ 676412 w 676412"/>
              <a:gd name="GluePoint5Y" fmla="*/ 447893 h 89578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76412" h="895787">
                <a:moveTo>
                  <a:pt x="676412" y="447893"/>
                </a:moveTo>
                <a:cubicBezTo>
                  <a:pt x="676412" y="695258"/>
                  <a:pt x="524992" y="895787"/>
                  <a:pt x="338206" y="895787"/>
                </a:cubicBezTo>
                <a:cubicBezTo>
                  <a:pt x="151420" y="895787"/>
                  <a:pt x="0" y="695258"/>
                  <a:pt x="0" y="447893"/>
                </a:cubicBezTo>
                <a:cubicBezTo>
                  <a:pt x="0" y="200529"/>
                  <a:pt x="151420" y="0"/>
                  <a:pt x="338206" y="0"/>
                </a:cubicBezTo>
                <a:cubicBezTo>
                  <a:pt x="524992" y="0"/>
                  <a:pt x="676412" y="200529"/>
                  <a:pt x="676412" y="447893"/>
                </a:cubicBezTo>
                <a:close/>
              </a:path>
            </a:pathLst>
          </a:custGeom>
          <a:solidFill>
            <a:srgbClr val="375BB3"/>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3" name="任意多边形: 形状 93"/>
          <p:cNvSpPr/>
          <p:nvPr/>
        </p:nvSpPr>
        <p:spPr>
          <a:xfrm rot="20325000">
            <a:off x="7074360" y="2994480"/>
            <a:ext cx="1399680" cy="1957320"/>
          </a:xfrm>
          <a:custGeom>
            <a:avLst/>
            <a:gdLst>
              <a:gd name="textAreaLeft" fmla="*/ 0 w 1399680"/>
              <a:gd name="textAreaRight" fmla="*/ 1400040 w 1399680"/>
              <a:gd name="textAreaTop" fmla="*/ 0 h 1957320"/>
              <a:gd name="textAreaBottom" fmla="*/ 1957680 h 1957320"/>
              <a:gd name="GluePoint1X" fmla="*/ 587979 w 587979"/>
              <a:gd name="GluePoint1Y" fmla="*/ 411074 h 822147"/>
              <a:gd name="GluePoint2X" fmla="*/ 293989 w 587979"/>
              <a:gd name="GluePoint2Y" fmla="*/ 822147 h 822147"/>
              <a:gd name="GluePoint3X" fmla="*/ -1 w 587979"/>
              <a:gd name="GluePoint3Y" fmla="*/ 411074 h 822147"/>
              <a:gd name="GluePoint4X" fmla="*/ 293989 w 587979"/>
              <a:gd name="GluePoint4Y" fmla="*/ 0 h 822147"/>
              <a:gd name="GluePoint5X" fmla="*/ 587979 w 587979"/>
              <a:gd name="GluePoint5Y" fmla="*/ 411074 h 82214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87979" h="822147">
                <a:moveTo>
                  <a:pt x="587979" y="411074"/>
                </a:moveTo>
                <a:cubicBezTo>
                  <a:pt x="587979" y="638103"/>
                  <a:pt x="456356" y="822147"/>
                  <a:pt x="293989" y="822147"/>
                </a:cubicBezTo>
                <a:cubicBezTo>
                  <a:pt x="131623" y="822147"/>
                  <a:pt x="-1" y="638104"/>
                  <a:pt x="-1" y="411074"/>
                </a:cubicBezTo>
                <a:cubicBezTo>
                  <a:pt x="-1" y="184044"/>
                  <a:pt x="131623" y="0"/>
                  <a:pt x="293989" y="0"/>
                </a:cubicBezTo>
                <a:cubicBezTo>
                  <a:pt x="456356" y="0"/>
                  <a:pt x="587979" y="184044"/>
                  <a:pt x="587979" y="411074"/>
                </a:cubicBezTo>
                <a:close/>
              </a:path>
            </a:pathLst>
          </a:custGeom>
          <a:solidFill>
            <a:srgbClr val="3F68CC"/>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4" name="任意多边形: 形状 94"/>
          <p:cNvSpPr/>
          <p:nvPr/>
        </p:nvSpPr>
        <p:spPr>
          <a:xfrm>
            <a:off x="7635960" y="3363120"/>
            <a:ext cx="872280" cy="925560"/>
          </a:xfrm>
          <a:custGeom>
            <a:avLst/>
            <a:gdLst>
              <a:gd name="textAreaLeft" fmla="*/ 0 w 872280"/>
              <a:gd name="textAreaRight" fmla="*/ 872640 w 872280"/>
              <a:gd name="textAreaTop" fmla="*/ 0 h 925560"/>
              <a:gd name="textAreaBottom" fmla="*/ 925920 h 925560"/>
              <a:gd name="GluePoint1X" fmla="*/ 245126 w 366394"/>
              <a:gd name="GluePoint1Y" fmla="*/ 0 h 388894"/>
              <a:gd name="GluePoint2X" fmla="*/ 107681 w 366394"/>
              <a:gd name="GluePoint2Y" fmla="*/ 51328 h 388894"/>
              <a:gd name="GluePoint3X" fmla="*/ 14209 w 366394"/>
              <a:gd name="GluePoint3Y" fmla="*/ 277693 h 388894"/>
              <a:gd name="GluePoint4X" fmla="*/ 233178 w 366394"/>
              <a:gd name="GluePoint4Y" fmla="*/ 375229 h 388894"/>
              <a:gd name="GluePoint5X" fmla="*/ 366395 w 366394"/>
              <a:gd name="GluePoint5Y" fmla="*/ 300370 h 388894"/>
              <a:gd name="GluePoint6X" fmla="*/ 318278 w 366394"/>
              <a:gd name="GluePoint6Y" fmla="*/ 119075 h 388894"/>
              <a:gd name="GluePoint7X" fmla="*/ 245126 w 366394"/>
              <a:gd name="GluePoint7Y" fmla="*/ 0 h 3888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66394" h="388894">
                <a:moveTo>
                  <a:pt x="245126" y="0"/>
                </a:moveTo>
                <a:cubicBezTo>
                  <a:pt x="215377" y="2113"/>
                  <a:pt x="156327" y="31658"/>
                  <a:pt x="107681" y="51328"/>
                </a:cubicBezTo>
                <a:cubicBezTo>
                  <a:pt x="4618" y="92944"/>
                  <a:pt x="-19400" y="185440"/>
                  <a:pt x="14209" y="277693"/>
                </a:cubicBezTo>
                <a:cubicBezTo>
                  <a:pt x="47818" y="369946"/>
                  <a:pt x="129261" y="412984"/>
                  <a:pt x="233178" y="375229"/>
                </a:cubicBezTo>
                <a:cubicBezTo>
                  <a:pt x="289058" y="354909"/>
                  <a:pt x="343434" y="323494"/>
                  <a:pt x="366395" y="300370"/>
                </a:cubicBezTo>
                <a:cubicBezTo>
                  <a:pt x="360909" y="237618"/>
                  <a:pt x="344612" y="176288"/>
                  <a:pt x="318278" y="119075"/>
                </a:cubicBezTo>
                <a:cubicBezTo>
                  <a:pt x="299014" y="76460"/>
                  <a:pt x="274427" y="36450"/>
                  <a:pt x="245126" y="0"/>
                </a:cubicBezTo>
                <a:close/>
              </a:path>
            </a:pathLst>
          </a:custGeom>
          <a:solidFill>
            <a:srgbClr val="1D327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5" name="任意多边形: 形状 95"/>
          <p:cNvSpPr/>
          <p:nvPr/>
        </p:nvSpPr>
        <p:spPr>
          <a:xfrm rot="19768800">
            <a:off x="7760520" y="3691800"/>
            <a:ext cx="347040" cy="461880"/>
          </a:xfrm>
          <a:custGeom>
            <a:avLst/>
            <a:gdLst>
              <a:gd name="textAreaLeft" fmla="*/ 0 w 347040"/>
              <a:gd name="textAreaRight" fmla="*/ 347400 w 347040"/>
              <a:gd name="textAreaTop" fmla="*/ 0 h 461880"/>
              <a:gd name="textAreaBottom" fmla="*/ 462240 h 461880"/>
              <a:gd name="GluePoint1X" fmla="*/ 145817 w 145816"/>
              <a:gd name="GluePoint1Y" fmla="*/ 97048 h 194096"/>
              <a:gd name="GluePoint2X" fmla="*/ 72909 w 145816"/>
              <a:gd name="GluePoint2Y" fmla="*/ 194097 h 194096"/>
              <a:gd name="GluePoint3X" fmla="*/ 1 w 145816"/>
              <a:gd name="GluePoint3Y" fmla="*/ 97048 h 194096"/>
              <a:gd name="GluePoint4X" fmla="*/ 72909 w 145816"/>
              <a:gd name="GluePoint4Y" fmla="*/ 0 h 194096"/>
              <a:gd name="GluePoint5X" fmla="*/ 145817 w 145816"/>
              <a:gd name="GluePoint5Y" fmla="*/ 97048 h 19409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45816" h="194096">
                <a:moveTo>
                  <a:pt x="145817" y="97048"/>
                </a:moveTo>
                <a:cubicBezTo>
                  <a:pt x="145817" y="150646"/>
                  <a:pt x="113175" y="194097"/>
                  <a:pt x="72909" y="194097"/>
                </a:cubicBezTo>
                <a:cubicBezTo>
                  <a:pt x="32643" y="194097"/>
                  <a:pt x="1" y="150646"/>
                  <a:pt x="1" y="97048"/>
                </a:cubicBezTo>
                <a:cubicBezTo>
                  <a:pt x="1" y="43450"/>
                  <a:pt x="32643" y="0"/>
                  <a:pt x="72909" y="0"/>
                </a:cubicBezTo>
                <a:cubicBezTo>
                  <a:pt x="113175" y="0"/>
                  <a:pt x="145817" y="43450"/>
                  <a:pt x="145817" y="97048"/>
                </a:cubicBezTo>
                <a:close/>
              </a:path>
            </a:pathLst>
          </a:custGeom>
          <a:solidFill>
            <a:srgbClr val="2E4F9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6" name="任意多边形: 形状 96"/>
          <p:cNvSpPr/>
          <p:nvPr/>
        </p:nvSpPr>
        <p:spPr>
          <a:xfrm>
            <a:off x="7031520" y="3026880"/>
            <a:ext cx="1159200" cy="961200"/>
          </a:xfrm>
          <a:custGeom>
            <a:avLst/>
            <a:gdLst>
              <a:gd name="textAreaLeft" fmla="*/ 0 w 1159200"/>
              <a:gd name="textAreaRight" fmla="*/ 1159560 w 1159200"/>
              <a:gd name="textAreaTop" fmla="*/ 0 h 961200"/>
              <a:gd name="textAreaBottom" fmla="*/ 961560 h 961200"/>
              <a:gd name="GluePoint1X" fmla="*/ 152242 w 487033"/>
              <a:gd name="GluePoint1Y" fmla="*/ 19185 h 403679"/>
              <a:gd name="GluePoint2X" fmla="*/ 9026 w 487033"/>
              <a:gd name="GluePoint2Y" fmla="*/ 403680 h 403679"/>
              <a:gd name="GluePoint3X" fmla="*/ 487034 w 487033"/>
              <a:gd name="GluePoint3Y" fmla="*/ 127328 h 403679"/>
              <a:gd name="GluePoint4X" fmla="*/ 487034 w 487033"/>
              <a:gd name="GluePoint4Y" fmla="*/ 127328 h 403679"/>
              <a:gd name="GluePoint5X" fmla="*/ 152242 w 487033"/>
              <a:gd name="GluePoint5Y" fmla="*/ 19185 h 40367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87033" h="403679">
                <a:moveTo>
                  <a:pt x="152242" y="19185"/>
                </a:moveTo>
                <a:cubicBezTo>
                  <a:pt x="31460" y="73967"/>
                  <a:pt x="-22998" y="233276"/>
                  <a:pt x="9026" y="403680"/>
                </a:cubicBezTo>
                <a:cubicBezTo>
                  <a:pt x="2727" y="279403"/>
                  <a:pt x="161264" y="8334"/>
                  <a:pt x="487034" y="127328"/>
                </a:cubicBezTo>
                <a:lnTo>
                  <a:pt x="487034" y="127328"/>
                </a:lnTo>
                <a:cubicBezTo>
                  <a:pt x="390067" y="17559"/>
                  <a:pt x="259775" y="-29583"/>
                  <a:pt x="152242" y="19185"/>
                </a:cubicBezTo>
                <a:close/>
              </a:path>
            </a:pathLst>
          </a:custGeom>
          <a:solidFill>
            <a:srgbClr val="375BB3"/>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7" name="任意多边形: 形状 97"/>
          <p:cNvSpPr/>
          <p:nvPr/>
        </p:nvSpPr>
        <p:spPr>
          <a:xfrm>
            <a:off x="9374400" y="5146200"/>
            <a:ext cx="1032120" cy="525960"/>
          </a:xfrm>
          <a:custGeom>
            <a:avLst/>
            <a:gdLst>
              <a:gd name="textAreaLeft" fmla="*/ 0 w 1032120"/>
              <a:gd name="textAreaRight" fmla="*/ 1032480 w 1032120"/>
              <a:gd name="textAreaTop" fmla="*/ 0 h 525960"/>
              <a:gd name="textAreaBottom" fmla="*/ 526320 h 525960"/>
              <a:gd name="GluePoint1X" fmla="*/ 433629 w 433628"/>
              <a:gd name="GluePoint1Y" fmla="*/ 110582 h 221162"/>
              <a:gd name="GluePoint2X" fmla="*/ 216814 w 433628"/>
              <a:gd name="GluePoint2Y" fmla="*/ 221163 h 221162"/>
              <a:gd name="GluePoint3X" fmla="*/ 0 w 433628"/>
              <a:gd name="GluePoint3Y" fmla="*/ 110582 h 221162"/>
              <a:gd name="GluePoint4X" fmla="*/ 216814 w 433628"/>
              <a:gd name="GluePoint4Y" fmla="*/ 0 h 221162"/>
              <a:gd name="GluePoint5X" fmla="*/ 433629 w 433628"/>
              <a:gd name="GluePoint5Y" fmla="*/ 110582 h 2211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33628" h="221162">
                <a:moveTo>
                  <a:pt x="433629" y="110582"/>
                </a:moveTo>
                <a:cubicBezTo>
                  <a:pt x="433629" y="171654"/>
                  <a:pt x="336559" y="221163"/>
                  <a:pt x="216814" y="221163"/>
                </a:cubicBezTo>
                <a:cubicBezTo>
                  <a:pt x="97071" y="221163"/>
                  <a:pt x="0" y="171654"/>
                  <a:pt x="0" y="110582"/>
                </a:cubicBezTo>
                <a:cubicBezTo>
                  <a:pt x="0" y="49509"/>
                  <a:pt x="97070" y="0"/>
                  <a:pt x="216814" y="0"/>
                </a:cubicBezTo>
                <a:cubicBezTo>
                  <a:pt x="336558" y="0"/>
                  <a:pt x="433629" y="49509"/>
                  <a:pt x="433629" y="11058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8" name="任意多边形: 形状 98"/>
          <p:cNvSpPr/>
          <p:nvPr/>
        </p:nvSpPr>
        <p:spPr>
          <a:xfrm>
            <a:off x="9761400" y="4816440"/>
            <a:ext cx="1032120" cy="525960"/>
          </a:xfrm>
          <a:custGeom>
            <a:avLst/>
            <a:gdLst>
              <a:gd name="textAreaLeft" fmla="*/ 0 w 1032120"/>
              <a:gd name="textAreaRight" fmla="*/ 1032480 w 1032120"/>
              <a:gd name="textAreaTop" fmla="*/ 0 h 525960"/>
              <a:gd name="textAreaBottom" fmla="*/ 526320 h 525960"/>
              <a:gd name="GluePoint1X" fmla="*/ 433629 w 433628"/>
              <a:gd name="GluePoint1Y" fmla="*/ 110582 h 221162"/>
              <a:gd name="GluePoint2X" fmla="*/ 216814 w 433628"/>
              <a:gd name="GluePoint2Y" fmla="*/ 221163 h 221162"/>
              <a:gd name="GluePoint3X" fmla="*/ -1 w 433628"/>
              <a:gd name="GluePoint3Y" fmla="*/ 110582 h 221162"/>
              <a:gd name="GluePoint4X" fmla="*/ 216814 w 433628"/>
              <a:gd name="GluePoint4Y" fmla="*/ 0 h 221162"/>
              <a:gd name="GluePoint5X" fmla="*/ 433629 w 433628"/>
              <a:gd name="GluePoint5Y" fmla="*/ 110582 h 2211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33628" h="221162">
                <a:moveTo>
                  <a:pt x="433629" y="110582"/>
                </a:moveTo>
                <a:cubicBezTo>
                  <a:pt x="433629" y="171654"/>
                  <a:pt x="336558" y="221163"/>
                  <a:pt x="216814" y="221163"/>
                </a:cubicBezTo>
                <a:cubicBezTo>
                  <a:pt x="97071" y="221163"/>
                  <a:pt x="-1" y="171654"/>
                  <a:pt x="-1" y="110582"/>
                </a:cubicBezTo>
                <a:cubicBezTo>
                  <a:pt x="-1" y="49509"/>
                  <a:pt x="97070" y="0"/>
                  <a:pt x="216814" y="0"/>
                </a:cubicBezTo>
                <a:cubicBezTo>
                  <a:pt x="336557" y="0"/>
                  <a:pt x="433629" y="49509"/>
                  <a:pt x="433629" y="11058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59" name="任意多边形: 形状 99"/>
          <p:cNvSpPr/>
          <p:nvPr/>
        </p:nvSpPr>
        <p:spPr>
          <a:xfrm>
            <a:off x="9914760" y="4167360"/>
            <a:ext cx="290520" cy="331200"/>
          </a:xfrm>
          <a:custGeom>
            <a:avLst/>
            <a:gdLst>
              <a:gd name="textAreaLeft" fmla="*/ 0 w 290520"/>
              <a:gd name="textAreaRight" fmla="*/ 290880 w 290520"/>
              <a:gd name="textAreaTop" fmla="*/ 0 h 331200"/>
              <a:gd name="textAreaBottom" fmla="*/ 331560 h 331200"/>
              <a:gd name="GluePoint1X" fmla="*/ 33284 w 122204"/>
              <a:gd name="GluePoint1Y" fmla="*/ 0 h 139314"/>
              <a:gd name="GluePoint2X" fmla="*/ 0 w 122204"/>
              <a:gd name="GluePoint2Y" fmla="*/ 106802 h 139314"/>
              <a:gd name="GluePoint3X" fmla="*/ 30277 w 122204"/>
              <a:gd name="GluePoint3Y" fmla="*/ 139314 h 139314"/>
              <a:gd name="GluePoint4X" fmla="*/ 53401 w 122204"/>
              <a:gd name="GluePoint4Y" fmla="*/ 115743 h 139314"/>
              <a:gd name="GluePoint5X" fmla="*/ 122205 w 122204"/>
              <a:gd name="GluePoint5Y" fmla="*/ 2560 h 13931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22204" h="139314">
                <a:moveTo>
                  <a:pt x="33284" y="0"/>
                </a:moveTo>
                <a:cubicBezTo>
                  <a:pt x="25156" y="9672"/>
                  <a:pt x="0" y="106802"/>
                  <a:pt x="0" y="106802"/>
                </a:cubicBezTo>
                <a:lnTo>
                  <a:pt x="30277" y="139314"/>
                </a:lnTo>
                <a:cubicBezTo>
                  <a:pt x="30277" y="139314"/>
                  <a:pt x="54661" y="117328"/>
                  <a:pt x="53401" y="115743"/>
                </a:cubicBezTo>
                <a:cubicBezTo>
                  <a:pt x="52141" y="114158"/>
                  <a:pt x="122205" y="2560"/>
                  <a:pt x="122205" y="256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0" name="任意多边形: 形状 100"/>
          <p:cNvSpPr/>
          <p:nvPr/>
        </p:nvSpPr>
        <p:spPr>
          <a:xfrm>
            <a:off x="10130760" y="4540320"/>
            <a:ext cx="489960" cy="527400"/>
          </a:xfrm>
          <a:custGeom>
            <a:avLst/>
            <a:gdLst>
              <a:gd name="textAreaLeft" fmla="*/ 0 w 489960"/>
              <a:gd name="textAreaRight" fmla="*/ 490320 w 489960"/>
              <a:gd name="textAreaTop" fmla="*/ 0 h 527400"/>
              <a:gd name="textAreaBottom" fmla="*/ 527760 h 527400"/>
              <a:gd name="GluePoint1X" fmla="*/ 203524 w 205859"/>
              <a:gd name="GluePoint1Y" fmla="*/ 18085 h 221560"/>
              <a:gd name="GluePoint2X" fmla="*/ 169062 w 205859"/>
              <a:gd name="GluePoint2Y" fmla="*/ 206004 h 221560"/>
              <a:gd name="GluePoint3X" fmla="*/ 5852 w 205859"/>
              <a:gd name="GluePoint3Y" fmla="*/ 183327 h 221560"/>
              <a:gd name="GluePoint4X" fmla="*/ 0 w 205859"/>
              <a:gd name="GluePoint4Y" fmla="*/ 101600 h 221560"/>
              <a:gd name="GluePoint5X" fmla="*/ 14021 w 205859"/>
              <a:gd name="GluePoint5Y" fmla="*/ 0 h 22156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05859" h="221560">
                <a:moveTo>
                  <a:pt x="203524" y="18085"/>
                </a:moveTo>
                <a:cubicBezTo>
                  <a:pt x="203524" y="18085"/>
                  <a:pt x="219253" y="160731"/>
                  <a:pt x="169062" y="206004"/>
                </a:cubicBezTo>
                <a:cubicBezTo>
                  <a:pt x="118872" y="251277"/>
                  <a:pt x="5852" y="183327"/>
                  <a:pt x="5852" y="183327"/>
                </a:cubicBezTo>
                <a:lnTo>
                  <a:pt x="0" y="101600"/>
                </a:lnTo>
                <a:lnTo>
                  <a:pt x="14021" y="0"/>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1" name="任意多边形: 形状 101"/>
          <p:cNvSpPr/>
          <p:nvPr/>
        </p:nvSpPr>
        <p:spPr>
          <a:xfrm>
            <a:off x="10232280" y="3670200"/>
            <a:ext cx="499320" cy="602280"/>
          </a:xfrm>
          <a:custGeom>
            <a:avLst/>
            <a:gdLst>
              <a:gd name="textAreaLeft" fmla="*/ 0 w 499320"/>
              <a:gd name="textAreaRight" fmla="*/ 499680 w 499320"/>
              <a:gd name="textAreaTop" fmla="*/ 0 h 602280"/>
              <a:gd name="textAreaBottom" fmla="*/ 602640 h 602280"/>
              <a:gd name="GluePoint1X" fmla="*/ 32737 w 209904"/>
              <a:gd name="GluePoint1Y" fmla="*/ 17301 h 253013"/>
              <a:gd name="GluePoint2X" fmla="*/ 100119 w 209904"/>
              <a:gd name="GluePoint2Y" fmla="*/ 22625 h 253013"/>
              <a:gd name="GluePoint3X" fmla="*/ 209360 w 209904"/>
              <a:gd name="GluePoint3Y" fmla="*/ 164337 h 253013"/>
              <a:gd name="GluePoint4X" fmla="*/ 43589 w 209904"/>
              <a:gd name="GluePoint4Y" fmla="*/ 253013 h 253013"/>
              <a:gd name="GluePoint5X" fmla="*/ 1039 w 209904"/>
              <a:gd name="GluePoint5Y" fmla="*/ 92160 h 253013"/>
              <a:gd name="GluePoint6X" fmla="*/ 32737 w 209904"/>
              <a:gd name="GluePoint6Y" fmla="*/ 17301 h 2530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9904" h="253013">
                <a:moveTo>
                  <a:pt x="32737" y="17301"/>
                </a:moveTo>
                <a:cubicBezTo>
                  <a:pt x="32737" y="17301"/>
                  <a:pt x="57732" y="-24964"/>
                  <a:pt x="100119" y="22625"/>
                </a:cubicBezTo>
                <a:cubicBezTo>
                  <a:pt x="142506" y="70215"/>
                  <a:pt x="216999" y="126217"/>
                  <a:pt x="209360" y="164337"/>
                </a:cubicBezTo>
                <a:cubicBezTo>
                  <a:pt x="201719" y="202457"/>
                  <a:pt x="43589" y="253013"/>
                  <a:pt x="43589" y="253013"/>
                </a:cubicBezTo>
                <a:cubicBezTo>
                  <a:pt x="43589" y="253013"/>
                  <a:pt x="8923" y="135157"/>
                  <a:pt x="1039" y="92160"/>
                </a:cubicBezTo>
                <a:cubicBezTo>
                  <a:pt x="-6846" y="49163"/>
                  <a:pt x="32737" y="17301"/>
                  <a:pt x="32737" y="1730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2" name="任意多边形: 形状 102"/>
          <p:cNvSpPr/>
          <p:nvPr/>
        </p:nvSpPr>
        <p:spPr>
          <a:xfrm>
            <a:off x="10099080" y="3898440"/>
            <a:ext cx="591480" cy="894240"/>
          </a:xfrm>
          <a:custGeom>
            <a:avLst/>
            <a:gdLst>
              <a:gd name="textAreaLeft" fmla="*/ 0 w 591480"/>
              <a:gd name="textAreaRight" fmla="*/ 591840 w 591480"/>
              <a:gd name="textAreaTop" fmla="*/ 0 h 894240"/>
              <a:gd name="textAreaBottom" fmla="*/ 894600 h 894240"/>
              <a:gd name="GluePoint1X" fmla="*/ 65273 w 248527"/>
              <a:gd name="GluePoint1Y" fmla="*/ 6959 h 375670"/>
              <a:gd name="GluePoint2X" fmla="*/ 101157 w 248527"/>
              <a:gd name="GluePoint2Y" fmla="*/ 10 h 375670"/>
              <a:gd name="GluePoint3X" fmla="*/ 135538 w 248527"/>
              <a:gd name="GluePoint3Y" fmla="*/ 1270 h 375670"/>
              <a:gd name="GluePoint4X" fmla="*/ 180242 w 248527"/>
              <a:gd name="GluePoint4Y" fmla="*/ 21061 h 375670"/>
              <a:gd name="GluePoint5X" fmla="*/ 241202 w 248527"/>
              <a:gd name="GluePoint5Y" fmla="*/ 117662 h 375670"/>
              <a:gd name="GluePoint6X" fmla="*/ 188370 w 248527"/>
              <a:gd name="GluePoint6Y" fmla="*/ 225562 h 375670"/>
              <a:gd name="GluePoint7X" fmla="*/ 214177 w 248527"/>
              <a:gd name="GluePoint7Y" fmla="*/ 306842 h 375670"/>
              <a:gd name="GluePoint8X" fmla="*/ 72303 w 248527"/>
              <a:gd name="GluePoint8Y" fmla="*/ 373166 h 375670"/>
              <a:gd name="GluePoint9X" fmla="*/ 2524 w 248527"/>
              <a:gd name="GluePoint9Y" fmla="*/ 279328 h 375670"/>
              <a:gd name="GluePoint10X" fmla="*/ 26136 w 248527"/>
              <a:gd name="GluePoint10Y" fmla="*/ 150378 h 375670"/>
              <a:gd name="GluePoint11X" fmla="*/ 23454 w 248527"/>
              <a:gd name="GluePoint11Y" fmla="*/ 72837 h 375670"/>
              <a:gd name="GluePoint12X" fmla="*/ 21706 w 248527"/>
              <a:gd name="GluePoint12Y" fmla="*/ 34838 h 375670"/>
              <a:gd name="GluePoint13X" fmla="*/ 46781 w 248527"/>
              <a:gd name="GluePoint13Y" fmla="*/ 12202 h 37567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248527" h="375670">
                <a:moveTo>
                  <a:pt x="65273" y="6959"/>
                </a:moveTo>
                <a:cubicBezTo>
                  <a:pt x="70149" y="5781"/>
                  <a:pt x="96158" y="-275"/>
                  <a:pt x="101157" y="10"/>
                </a:cubicBezTo>
                <a:cubicBezTo>
                  <a:pt x="124119" y="1310"/>
                  <a:pt x="133182" y="-356"/>
                  <a:pt x="135538" y="1270"/>
                </a:cubicBezTo>
                <a:lnTo>
                  <a:pt x="180242" y="21061"/>
                </a:lnTo>
                <a:cubicBezTo>
                  <a:pt x="232058" y="37317"/>
                  <a:pt x="263636" y="73893"/>
                  <a:pt x="241202" y="117662"/>
                </a:cubicBezTo>
                <a:cubicBezTo>
                  <a:pt x="241202" y="117662"/>
                  <a:pt x="190728" y="193253"/>
                  <a:pt x="188370" y="225562"/>
                </a:cubicBezTo>
                <a:cubicBezTo>
                  <a:pt x="186460" y="253441"/>
                  <a:pt x="209747" y="297616"/>
                  <a:pt x="214177" y="306842"/>
                </a:cubicBezTo>
                <a:cubicBezTo>
                  <a:pt x="219866" y="318668"/>
                  <a:pt x="179511" y="389788"/>
                  <a:pt x="72303" y="373166"/>
                </a:cubicBezTo>
                <a:cubicBezTo>
                  <a:pt x="-12106" y="360080"/>
                  <a:pt x="-1093" y="325495"/>
                  <a:pt x="2524" y="279328"/>
                </a:cubicBezTo>
                <a:cubicBezTo>
                  <a:pt x="4800" y="250311"/>
                  <a:pt x="25649" y="173421"/>
                  <a:pt x="26136" y="150378"/>
                </a:cubicBezTo>
                <a:cubicBezTo>
                  <a:pt x="26624" y="127335"/>
                  <a:pt x="9676" y="109331"/>
                  <a:pt x="23454" y="72837"/>
                </a:cubicBezTo>
                <a:cubicBezTo>
                  <a:pt x="31947" y="50281"/>
                  <a:pt x="17521" y="45405"/>
                  <a:pt x="21706" y="34838"/>
                </a:cubicBezTo>
                <a:cubicBezTo>
                  <a:pt x="24226" y="28417"/>
                  <a:pt x="40075" y="13827"/>
                  <a:pt x="46781" y="12202"/>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3" name="任意多边形: 形状 103"/>
          <p:cNvSpPr/>
          <p:nvPr/>
        </p:nvSpPr>
        <p:spPr>
          <a:xfrm>
            <a:off x="10322640" y="3803040"/>
            <a:ext cx="96840" cy="148320"/>
          </a:xfrm>
          <a:custGeom>
            <a:avLst/>
            <a:gdLst>
              <a:gd name="textAreaLeft" fmla="*/ 0 w 96840"/>
              <a:gd name="textAreaRight" fmla="*/ 97200 w 96840"/>
              <a:gd name="textAreaTop" fmla="*/ 0 h 148320"/>
              <a:gd name="textAreaBottom" fmla="*/ 148680 h 148320"/>
              <a:gd name="GluePoint1X" fmla="*/ 25151 w 40875"/>
              <a:gd name="GluePoint1Y" fmla="*/ 62384 h 62383"/>
              <a:gd name="GluePoint2X" fmla="*/ 22509 w 40875"/>
              <a:gd name="GluePoint2Y" fmla="*/ 59783 h 62383"/>
              <a:gd name="GluePoint3X" fmla="*/ 8366 w 40875"/>
              <a:gd name="GluePoint3Y" fmla="*/ 54175 h 62383"/>
              <a:gd name="GluePoint4X" fmla="*/ 238 w 40875"/>
              <a:gd name="GluePoint4Y" fmla="*/ 16704 h 62383"/>
              <a:gd name="GluePoint5X" fmla="*/ 9830 w 40875"/>
              <a:gd name="GluePoint5Y" fmla="*/ 1261 h 62383"/>
              <a:gd name="GluePoint6X" fmla="*/ 11821 w 40875"/>
              <a:gd name="GluePoint6Y" fmla="*/ 733 h 62383"/>
              <a:gd name="GluePoint7X" fmla="*/ 30555 w 40875"/>
              <a:gd name="GluePoint7Y" fmla="*/ 6951 h 62383"/>
              <a:gd name="GluePoint8X" fmla="*/ 40756 w 40875"/>
              <a:gd name="GluePoint8Y" fmla="*/ 46494 h 62383"/>
              <a:gd name="GluePoint9X" fmla="*/ 25151 w 40875"/>
              <a:gd name="GluePoint9Y" fmla="*/ 62384 h 6238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0875" h="62383">
                <a:moveTo>
                  <a:pt x="25151" y="62384"/>
                </a:moveTo>
                <a:lnTo>
                  <a:pt x="22509" y="59783"/>
                </a:lnTo>
                <a:cubicBezTo>
                  <a:pt x="15804" y="61611"/>
                  <a:pt x="9789" y="60839"/>
                  <a:pt x="8366" y="54175"/>
                </a:cubicBezTo>
                <a:lnTo>
                  <a:pt x="238" y="16704"/>
                </a:lnTo>
                <a:cubicBezTo>
                  <a:pt x="-1063" y="9844"/>
                  <a:pt x="3083" y="3126"/>
                  <a:pt x="9830" y="1261"/>
                </a:cubicBezTo>
                <a:lnTo>
                  <a:pt x="11821" y="733"/>
                </a:lnTo>
                <a:cubicBezTo>
                  <a:pt x="18526" y="-1096"/>
                  <a:pt x="29134" y="327"/>
                  <a:pt x="30555" y="6951"/>
                </a:cubicBezTo>
                <a:lnTo>
                  <a:pt x="40756" y="46494"/>
                </a:lnTo>
                <a:cubicBezTo>
                  <a:pt x="42097" y="53118"/>
                  <a:pt x="31856" y="60555"/>
                  <a:pt x="25151" y="62384"/>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4" name="任意多边形: 形状 104"/>
          <p:cNvSpPr/>
          <p:nvPr/>
        </p:nvSpPr>
        <p:spPr>
          <a:xfrm>
            <a:off x="10334160" y="3846960"/>
            <a:ext cx="61920" cy="67680"/>
          </a:xfrm>
          <a:custGeom>
            <a:avLst/>
            <a:gdLst>
              <a:gd name="textAreaLeft" fmla="*/ 0 w 61920"/>
              <a:gd name="textAreaRight" fmla="*/ 62280 w 61920"/>
              <a:gd name="textAreaTop" fmla="*/ 0 h 67680"/>
              <a:gd name="textAreaBottom" fmla="*/ 68040 h 67680"/>
              <a:gd name="GluePoint1X" fmla="*/ 0 w 26253"/>
              <a:gd name="GluePoint1Y" fmla="*/ 18369 h 28448"/>
              <a:gd name="GluePoint2X" fmla="*/ 26253 w 26253"/>
              <a:gd name="GluePoint2Y" fmla="*/ 0 h 28448"/>
              <a:gd name="GluePoint3X" fmla="*/ 1869 w 26253"/>
              <a:gd name="GluePoint3Y" fmla="*/ 28448 h 28448"/>
            </a:gdLst>
            <a:ahLst/>
            <a:cxnLst>
              <a:cxn ang="0">
                <a:pos x="GluePoint1X" y="GluePoint1Y"/>
              </a:cxn>
              <a:cxn ang="0">
                <a:pos x="GluePoint2X" y="GluePoint2Y"/>
              </a:cxn>
              <a:cxn ang="0">
                <a:pos x="GluePoint3X" y="GluePoint3Y"/>
              </a:cxn>
            </a:cxnLst>
            <a:rect l="textAreaLeft" t="textAreaTop" r="textAreaRight" b="textAreaBottom"/>
            <a:pathLst>
              <a:path w="26253" h="28448">
                <a:moveTo>
                  <a:pt x="0" y="18369"/>
                </a:moveTo>
                <a:cubicBezTo>
                  <a:pt x="11095" y="16609"/>
                  <a:pt x="20807" y="9835"/>
                  <a:pt x="26253" y="0"/>
                </a:cubicBezTo>
                <a:cubicBezTo>
                  <a:pt x="26253" y="0"/>
                  <a:pt x="16743" y="24790"/>
                  <a:pt x="1869" y="28448"/>
                </a:cubicBezTo>
                <a:close/>
              </a:path>
            </a:pathLst>
          </a:custGeom>
          <a:solidFill>
            <a:srgbClr val="BA4141"/>
          </a:solidFill>
          <a:ln w="4064">
            <a:noFill/>
          </a:ln>
        </p:spPr>
        <p:style>
          <a:lnRef idx="0">
            <a:srgbClr val="FFFFFF"/>
          </a:lnRef>
          <a:fillRef idx="0">
            <a:srgbClr val="FFFFFF"/>
          </a:fillRef>
          <a:effectRef idx="0">
            <a:srgbClr val="FFFFFF"/>
          </a:effectRef>
          <a:fontRef idx="minor"/>
        </p:style>
        <p:txBody>
          <a:bodyPr lIns="90000" tIns="23040" rIns="90000" bIns="230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5" name="任意多边形: 形状 105"/>
          <p:cNvSpPr/>
          <p:nvPr/>
        </p:nvSpPr>
        <p:spPr>
          <a:xfrm>
            <a:off x="10245240" y="3699000"/>
            <a:ext cx="105120" cy="180000"/>
          </a:xfrm>
          <a:custGeom>
            <a:avLst/>
            <a:gdLst>
              <a:gd name="textAreaLeft" fmla="*/ 0 w 105120"/>
              <a:gd name="textAreaRight" fmla="*/ 105480 w 105120"/>
              <a:gd name="textAreaTop" fmla="*/ 0 h 180000"/>
              <a:gd name="textAreaBottom" fmla="*/ 180360 h 180000"/>
              <a:gd name="GluePoint1X" fmla="*/ 578 w 44387"/>
              <a:gd name="GluePoint1Y" fmla="*/ 26863 h 75868"/>
              <a:gd name="GluePoint2X" fmla="*/ 18703 w 44387"/>
              <a:gd name="GluePoint2Y" fmla="*/ 75347 h 75868"/>
              <a:gd name="GluePoint3X" fmla="*/ 44388 w 44387"/>
              <a:gd name="GluePoint3Y" fmla="*/ 0 h 75868"/>
            </a:gdLst>
            <a:ahLst/>
            <a:cxnLst>
              <a:cxn ang="0">
                <a:pos x="GluePoint1X" y="GluePoint1Y"/>
              </a:cxn>
              <a:cxn ang="0">
                <a:pos x="GluePoint2X" y="GluePoint2Y"/>
              </a:cxn>
              <a:cxn ang="0">
                <a:pos x="GluePoint3X" y="GluePoint3Y"/>
              </a:cxn>
            </a:cxnLst>
            <a:rect l="textAreaLeft" t="textAreaTop" r="textAreaRight" b="textAreaBottom"/>
            <a:pathLst>
              <a:path w="44387" h="75868">
                <a:moveTo>
                  <a:pt x="578" y="26863"/>
                </a:moveTo>
                <a:cubicBezTo>
                  <a:pt x="578" y="26863"/>
                  <a:pt x="-5031" y="67503"/>
                  <a:pt x="18703" y="75347"/>
                </a:cubicBezTo>
                <a:cubicBezTo>
                  <a:pt x="42437" y="83190"/>
                  <a:pt x="44388" y="0"/>
                  <a:pt x="44388" y="0"/>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6" name="任意多边形: 形状 106"/>
          <p:cNvSpPr/>
          <p:nvPr/>
        </p:nvSpPr>
        <p:spPr>
          <a:xfrm>
            <a:off x="10271160" y="3680640"/>
            <a:ext cx="162360" cy="210960"/>
          </a:xfrm>
          <a:custGeom>
            <a:avLst/>
            <a:gdLst>
              <a:gd name="textAreaLeft" fmla="*/ 0 w 162360"/>
              <a:gd name="textAreaRight" fmla="*/ 162720 w 162360"/>
              <a:gd name="textAreaTop" fmla="*/ 0 h 210960"/>
              <a:gd name="textAreaBottom" fmla="*/ 211320 h 210960"/>
              <a:gd name="GluePoint1X" fmla="*/ 57449 w 68254"/>
              <a:gd name="GluePoint1Y" fmla="*/ 9173 h 88766"/>
              <a:gd name="GluePoint2X" fmla="*/ 33512 w 68254"/>
              <a:gd name="GluePoint2Y" fmla="*/ 3443 h 88766"/>
              <a:gd name="GluePoint3X" fmla="*/ 8194 w 68254"/>
              <a:gd name="GluePoint3Y" fmla="*/ 18683 h 88766"/>
              <a:gd name="GluePoint4X" fmla="*/ 6203 w 68254"/>
              <a:gd name="GluePoint4Y" fmla="*/ 80984 h 88766"/>
              <a:gd name="GluePoint5X" fmla="*/ 22174 w 68254"/>
              <a:gd name="GluePoint5Y" fmla="*/ 88706 h 88766"/>
              <a:gd name="GluePoint6X" fmla="*/ 38145 w 68254"/>
              <a:gd name="GluePoint6Y" fmla="*/ 85536 h 88766"/>
              <a:gd name="GluePoint7X" fmla="*/ 63423 w 68254"/>
              <a:gd name="GluePoint7Y" fmla="*/ 68630 h 88766"/>
              <a:gd name="GluePoint8X" fmla="*/ 57449 w 68254"/>
              <a:gd name="GluePoint8Y" fmla="*/ 9173 h 8876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68254" h="88766">
                <a:moveTo>
                  <a:pt x="57449" y="9173"/>
                </a:moveTo>
                <a:cubicBezTo>
                  <a:pt x="51068" y="-865"/>
                  <a:pt x="41803" y="-2490"/>
                  <a:pt x="33512" y="3443"/>
                </a:cubicBezTo>
                <a:cubicBezTo>
                  <a:pt x="25018" y="29"/>
                  <a:pt x="15143" y="5353"/>
                  <a:pt x="8194" y="18683"/>
                </a:cubicBezTo>
                <a:cubicBezTo>
                  <a:pt x="-1479" y="37215"/>
                  <a:pt x="-3145" y="66395"/>
                  <a:pt x="6203" y="80984"/>
                </a:cubicBezTo>
                <a:cubicBezTo>
                  <a:pt x="9738" y="86276"/>
                  <a:pt x="15834" y="89234"/>
                  <a:pt x="22174" y="88706"/>
                </a:cubicBezTo>
                <a:cubicBezTo>
                  <a:pt x="27661" y="88702"/>
                  <a:pt x="33065" y="87625"/>
                  <a:pt x="38145" y="85536"/>
                </a:cubicBezTo>
                <a:cubicBezTo>
                  <a:pt x="56555" y="78221"/>
                  <a:pt x="56962" y="80984"/>
                  <a:pt x="63423" y="68630"/>
                </a:cubicBezTo>
                <a:cubicBezTo>
                  <a:pt x="73096" y="50098"/>
                  <a:pt x="66756" y="23763"/>
                  <a:pt x="57449" y="917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7" name="任意多边形: 形状 107"/>
          <p:cNvSpPr/>
          <p:nvPr/>
        </p:nvSpPr>
        <p:spPr>
          <a:xfrm>
            <a:off x="10379880" y="3688200"/>
            <a:ext cx="102600" cy="182520"/>
          </a:xfrm>
          <a:custGeom>
            <a:avLst/>
            <a:gdLst>
              <a:gd name="textAreaLeft" fmla="*/ 0 w 102600"/>
              <a:gd name="textAreaRight" fmla="*/ 102960 w 102600"/>
              <a:gd name="textAreaTop" fmla="*/ 0 h 182520"/>
              <a:gd name="textAreaBottom" fmla="*/ 182880 h 182520"/>
              <a:gd name="GluePoint1X" fmla="*/ 0 w 43284"/>
              <a:gd name="GluePoint1Y" fmla="*/ 12792 h 76881"/>
              <a:gd name="GluePoint2X" fmla="*/ 12192 w 43284"/>
              <a:gd name="GluePoint2Y" fmla="*/ 76881 h 76881"/>
              <a:gd name="GluePoint3X" fmla="*/ 42347 w 43284"/>
              <a:gd name="GluePoint3Y" fmla="*/ 31690 h 76881"/>
              <a:gd name="GluePoint4X" fmla="*/ 4755 w 43284"/>
              <a:gd name="GluePoint4Y" fmla="*/ 7631 h 76881"/>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43284" h="76881">
                <a:moveTo>
                  <a:pt x="0" y="12792"/>
                </a:moveTo>
                <a:cubicBezTo>
                  <a:pt x="7681" y="30389"/>
                  <a:pt x="10769" y="71476"/>
                  <a:pt x="12192" y="76881"/>
                </a:cubicBezTo>
                <a:cubicBezTo>
                  <a:pt x="12192" y="76881"/>
                  <a:pt x="49621" y="73711"/>
                  <a:pt x="42347" y="31690"/>
                </a:cubicBezTo>
                <a:cubicBezTo>
                  <a:pt x="33243" y="-20655"/>
                  <a:pt x="4755" y="7631"/>
                  <a:pt x="4755" y="763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8" name="任意多边形: 形状 108"/>
          <p:cNvSpPr/>
          <p:nvPr/>
        </p:nvSpPr>
        <p:spPr>
          <a:xfrm>
            <a:off x="10247040" y="3657600"/>
            <a:ext cx="220680" cy="112680"/>
          </a:xfrm>
          <a:custGeom>
            <a:avLst/>
            <a:gdLst>
              <a:gd name="textAreaLeft" fmla="*/ 0 w 220680"/>
              <a:gd name="textAreaRight" fmla="*/ 221040 w 220680"/>
              <a:gd name="textAreaTop" fmla="*/ 0 h 112680"/>
              <a:gd name="textAreaBottom" fmla="*/ 113040 h 112680"/>
              <a:gd name="GluePoint1X" fmla="*/ 69046 w 92901"/>
              <a:gd name="GluePoint1Y" fmla="*/ 32112 h 47352"/>
              <a:gd name="GluePoint2X" fmla="*/ 689 w 92901"/>
              <a:gd name="GluePoint2Y" fmla="*/ 47352 h 47352"/>
              <a:gd name="GluePoint3X" fmla="*/ 9752 w 92901"/>
              <a:gd name="GluePoint3Y" fmla="*/ 22359 h 47352"/>
              <a:gd name="GluePoint4X" fmla="*/ 44581 w 92901"/>
              <a:gd name="GluePoint4Y" fmla="*/ 1470 h 47352"/>
              <a:gd name="GluePoint5X" fmla="*/ 48197 w 92901"/>
              <a:gd name="GluePoint5Y" fmla="*/ 860 h 47352"/>
              <a:gd name="GluePoint6X" fmla="*/ 87943 w 92901"/>
              <a:gd name="GluePoint6Y" fmla="*/ 25935 h 47352"/>
              <a:gd name="GluePoint7X" fmla="*/ 92901 w 92901"/>
              <a:gd name="GluePoint7Y" fmla="*/ 37599 h 47352"/>
              <a:gd name="GluePoint8X" fmla="*/ 85708 w 92901"/>
              <a:gd name="GluePoint8Y" fmla="*/ 35648 h 47352"/>
              <a:gd name="GluePoint9X" fmla="*/ 69046 w 92901"/>
              <a:gd name="GluePoint9Y" fmla="*/ 32112 h 473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92901" h="47352">
                <a:moveTo>
                  <a:pt x="69046" y="32112"/>
                </a:moveTo>
                <a:cubicBezTo>
                  <a:pt x="48156" y="24797"/>
                  <a:pt x="30884" y="19067"/>
                  <a:pt x="689" y="47352"/>
                </a:cubicBezTo>
                <a:cubicBezTo>
                  <a:pt x="-1952" y="43004"/>
                  <a:pt x="3412" y="27601"/>
                  <a:pt x="9752" y="22359"/>
                </a:cubicBezTo>
                <a:cubicBezTo>
                  <a:pt x="23041" y="11427"/>
                  <a:pt x="29746" y="5574"/>
                  <a:pt x="44581" y="1470"/>
                </a:cubicBezTo>
                <a:lnTo>
                  <a:pt x="48197" y="860"/>
                </a:lnTo>
                <a:cubicBezTo>
                  <a:pt x="70021" y="-2757"/>
                  <a:pt x="82132" y="4924"/>
                  <a:pt x="87943" y="25935"/>
                </a:cubicBezTo>
                <a:cubicBezTo>
                  <a:pt x="88472" y="27764"/>
                  <a:pt x="92657" y="36054"/>
                  <a:pt x="92901" y="37599"/>
                </a:cubicBezTo>
                <a:lnTo>
                  <a:pt x="85708" y="35648"/>
                </a:lnTo>
                <a:cubicBezTo>
                  <a:pt x="87415" y="48084"/>
                  <a:pt x="81562" y="29715"/>
                  <a:pt x="69046" y="32112"/>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69" name="任意多边形: 形状 109"/>
          <p:cNvSpPr/>
          <p:nvPr/>
        </p:nvSpPr>
        <p:spPr>
          <a:xfrm>
            <a:off x="10293480" y="3830400"/>
            <a:ext cx="36360" cy="32040"/>
          </a:xfrm>
          <a:custGeom>
            <a:avLst/>
            <a:gdLst>
              <a:gd name="textAreaLeft" fmla="*/ 0 w 36360"/>
              <a:gd name="textAreaRight" fmla="*/ 36720 w 36360"/>
              <a:gd name="textAreaTop" fmla="*/ 0 h 32040"/>
              <a:gd name="textAreaBottom" fmla="*/ 32400 h 32040"/>
              <a:gd name="GluePoint1X" fmla="*/ 9022 w 15475"/>
              <a:gd name="GluePoint1Y" fmla="*/ 13533 h 13667"/>
              <a:gd name="GluePoint2X" fmla="*/ 9022 w 15475"/>
              <a:gd name="GluePoint2Y" fmla="*/ 13533 h 13667"/>
              <a:gd name="GluePoint3X" fmla="*/ 0 w 15475"/>
              <a:gd name="GluePoint3Y" fmla="*/ 0 h 13667"/>
              <a:gd name="GluePoint4X" fmla="*/ 15361 w 15475"/>
              <a:gd name="GluePoint4Y" fmla="*/ 3617 h 13667"/>
              <a:gd name="GluePoint5X" fmla="*/ 9022 w 15475"/>
              <a:gd name="GluePoint5Y" fmla="*/ 13533 h 1366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475" h="13667">
                <a:moveTo>
                  <a:pt x="9022" y="13533"/>
                </a:moveTo>
                <a:lnTo>
                  <a:pt x="9022" y="13533"/>
                </a:lnTo>
                <a:cubicBezTo>
                  <a:pt x="4958" y="12517"/>
                  <a:pt x="894" y="6462"/>
                  <a:pt x="0" y="0"/>
                </a:cubicBezTo>
                <a:lnTo>
                  <a:pt x="15361" y="3617"/>
                </a:lnTo>
                <a:cubicBezTo>
                  <a:pt x="16093" y="10079"/>
                  <a:pt x="13248" y="14509"/>
                  <a:pt x="9022" y="1353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12600" rIns="90000" bIns="-12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0" name="任意多边形: 形状 110"/>
          <p:cNvSpPr/>
          <p:nvPr/>
        </p:nvSpPr>
        <p:spPr>
          <a:xfrm>
            <a:off x="10386720" y="3797280"/>
            <a:ext cx="50400" cy="50400"/>
          </a:xfrm>
          <a:custGeom>
            <a:avLst/>
            <a:gdLst>
              <a:gd name="textAreaLeft" fmla="*/ 0 w 50400"/>
              <a:gd name="textAreaRight" fmla="*/ 50760 w 50400"/>
              <a:gd name="textAreaTop" fmla="*/ 0 h 50400"/>
              <a:gd name="textAreaBottom" fmla="*/ 50760 h 50400"/>
              <a:gd name="GluePoint1X" fmla="*/ 21378 w 21452"/>
              <a:gd name="GluePoint1Y" fmla="*/ 9457 h 21458"/>
              <a:gd name="GluePoint2X" fmla="*/ 11990 w 21452"/>
              <a:gd name="GluePoint2Y" fmla="*/ 21381 h 21458"/>
              <a:gd name="GluePoint3X" fmla="*/ 82 w 21452"/>
              <a:gd name="GluePoint3Y" fmla="*/ 12002 h 21458"/>
              <a:gd name="GluePoint4X" fmla="*/ 9470 w 21452"/>
              <a:gd name="GluePoint4Y" fmla="*/ 78 h 21458"/>
              <a:gd name="GluePoint5X" fmla="*/ 9511 w 21452"/>
              <a:gd name="GluePoint5Y" fmla="*/ 70 h 21458"/>
              <a:gd name="GluePoint6X" fmla="*/ 21378 w 21452"/>
              <a:gd name="GluePoint6Y" fmla="*/ 9457 h 2145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1452" h="21458">
                <a:moveTo>
                  <a:pt x="21378" y="9457"/>
                </a:moveTo>
                <a:cubicBezTo>
                  <a:pt x="22068" y="15342"/>
                  <a:pt x="17882" y="20682"/>
                  <a:pt x="11990" y="21381"/>
                </a:cubicBezTo>
                <a:cubicBezTo>
                  <a:pt x="6097" y="22084"/>
                  <a:pt x="773" y="17886"/>
                  <a:pt x="82" y="12002"/>
                </a:cubicBezTo>
                <a:cubicBezTo>
                  <a:pt x="-649" y="6117"/>
                  <a:pt x="3577" y="781"/>
                  <a:pt x="9470" y="78"/>
                </a:cubicBezTo>
                <a:cubicBezTo>
                  <a:pt x="9470" y="74"/>
                  <a:pt x="9511" y="74"/>
                  <a:pt x="9511" y="70"/>
                </a:cubicBezTo>
                <a:cubicBezTo>
                  <a:pt x="15363" y="-597"/>
                  <a:pt x="20687" y="3597"/>
                  <a:pt x="21378" y="9457"/>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1" name="任意多边形: 形状 111"/>
          <p:cNvSpPr/>
          <p:nvPr/>
        </p:nvSpPr>
        <p:spPr>
          <a:xfrm>
            <a:off x="10449000" y="4256280"/>
            <a:ext cx="188280" cy="515160"/>
          </a:xfrm>
          <a:custGeom>
            <a:avLst/>
            <a:gdLst>
              <a:gd name="textAreaLeft" fmla="*/ 0 w 188280"/>
              <a:gd name="textAreaRight" fmla="*/ 188640 w 188280"/>
              <a:gd name="textAreaTop" fmla="*/ 0 h 515160"/>
              <a:gd name="textAreaBottom" fmla="*/ 515520 h 515160"/>
              <a:gd name="GluePoint1X" fmla="*/ 76444 w 79226"/>
              <a:gd name="GluePoint1Y" fmla="*/ 169753 h 216451"/>
              <a:gd name="GluePoint2X" fmla="*/ 69901 w 79226"/>
              <a:gd name="GluePoint2Y" fmla="*/ 38080 h 216451"/>
              <a:gd name="GluePoint3X" fmla="*/ 61367 w 79226"/>
              <a:gd name="GluePoint3Y" fmla="*/ 0 h 216451"/>
              <a:gd name="GluePoint4X" fmla="*/ 0 w 79226"/>
              <a:gd name="GluePoint4Y" fmla="*/ 74290 h 216451"/>
              <a:gd name="GluePoint5X" fmla="*/ 12599 w 79226"/>
              <a:gd name="GluePoint5Y" fmla="*/ 214985 h 216451"/>
              <a:gd name="GluePoint6X" fmla="*/ 76444 w 79226"/>
              <a:gd name="GluePoint6Y" fmla="*/ 169753 h 2164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9226" h="216451">
                <a:moveTo>
                  <a:pt x="76444" y="169753"/>
                </a:moveTo>
                <a:cubicBezTo>
                  <a:pt x="72055" y="160609"/>
                  <a:pt x="67950" y="65999"/>
                  <a:pt x="69901" y="38080"/>
                </a:cubicBezTo>
                <a:cubicBezTo>
                  <a:pt x="71161" y="19792"/>
                  <a:pt x="53279" y="25034"/>
                  <a:pt x="61367" y="0"/>
                </a:cubicBezTo>
                <a:cubicBezTo>
                  <a:pt x="33243" y="50922"/>
                  <a:pt x="32106" y="69088"/>
                  <a:pt x="0" y="74290"/>
                </a:cubicBezTo>
                <a:cubicBezTo>
                  <a:pt x="48768" y="154066"/>
                  <a:pt x="10891" y="185928"/>
                  <a:pt x="12599" y="214985"/>
                </a:cubicBezTo>
                <a:cubicBezTo>
                  <a:pt x="88107" y="225064"/>
                  <a:pt x="81483" y="180238"/>
                  <a:pt x="76444" y="169753"/>
                </a:cubicBezTo>
                <a:close/>
              </a:path>
            </a:pathLst>
          </a:custGeom>
          <a:solidFill>
            <a:srgbClr val="5B78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2" name="任意多边形: 形状 112"/>
          <p:cNvSpPr/>
          <p:nvPr/>
        </p:nvSpPr>
        <p:spPr>
          <a:xfrm>
            <a:off x="10202400" y="4138920"/>
            <a:ext cx="491040" cy="506880"/>
          </a:xfrm>
          <a:custGeom>
            <a:avLst/>
            <a:gdLst>
              <a:gd name="textAreaLeft" fmla="*/ 0 w 491040"/>
              <a:gd name="textAreaRight" fmla="*/ 491400 w 491040"/>
              <a:gd name="textAreaTop" fmla="*/ 0 h 506880"/>
              <a:gd name="textAreaBottom" fmla="*/ 507240 h 506880"/>
              <a:gd name="GluePoint1X" fmla="*/ 206370 w 206391"/>
              <a:gd name="GluePoint1Y" fmla="*/ 0 h 213218"/>
              <a:gd name="GluePoint2X" fmla="*/ 165486 w 206391"/>
              <a:gd name="GluePoint2Y" fmla="*/ 204135 h 213218"/>
              <a:gd name="GluePoint3X" fmla="*/ 0 w 206391"/>
              <a:gd name="GluePoint3Y" fmla="*/ 132771 h 213218"/>
              <a:gd name="GluePoint4X" fmla="*/ 6503 w 206391"/>
              <a:gd name="GluePoint4Y" fmla="*/ 114849 h 213218"/>
              <a:gd name="GluePoint5X" fmla="*/ 120863 w 206391"/>
              <a:gd name="GluePoint5Y" fmla="*/ 141062 h 213218"/>
              <a:gd name="GluePoint6X" fmla="*/ 148417 w 206391"/>
              <a:gd name="GluePoint6Y" fmla="*/ 41 h 213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6391" h="213218">
                <a:moveTo>
                  <a:pt x="206370" y="0"/>
                </a:moveTo>
                <a:cubicBezTo>
                  <a:pt x="206370" y="0"/>
                  <a:pt x="208687" y="162885"/>
                  <a:pt x="165486" y="204135"/>
                </a:cubicBezTo>
                <a:cubicBezTo>
                  <a:pt x="122286" y="245384"/>
                  <a:pt x="0" y="132771"/>
                  <a:pt x="0" y="132771"/>
                </a:cubicBezTo>
                <a:lnTo>
                  <a:pt x="6503" y="114849"/>
                </a:lnTo>
                <a:lnTo>
                  <a:pt x="120863" y="141062"/>
                </a:lnTo>
                <a:lnTo>
                  <a:pt x="148417" y="41"/>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3" name="任意多边形: 形状 113"/>
          <p:cNvSpPr/>
          <p:nvPr/>
        </p:nvSpPr>
        <p:spPr>
          <a:xfrm>
            <a:off x="10305360" y="3897720"/>
            <a:ext cx="51840" cy="72720"/>
          </a:xfrm>
          <a:custGeom>
            <a:avLst/>
            <a:gdLst>
              <a:gd name="textAreaLeft" fmla="*/ 0 w 51840"/>
              <a:gd name="textAreaRight" fmla="*/ 52200 w 51840"/>
              <a:gd name="textAreaTop" fmla="*/ 0 h 72720"/>
              <a:gd name="textAreaBottom" fmla="*/ 73080 h 72720"/>
              <a:gd name="GluePoint1X" fmla="*/ 12697 w 21759"/>
              <a:gd name="GluePoint1Y" fmla="*/ 0 h 30642"/>
              <a:gd name="GluePoint2X" fmla="*/ 1439 w 21759"/>
              <a:gd name="GluePoint2Y" fmla="*/ 2194 h 30642"/>
              <a:gd name="GluePoint3X" fmla="*/ 5503 w 21759"/>
              <a:gd name="GluePoint3Y" fmla="*/ 30642 h 30642"/>
              <a:gd name="GluePoint4X" fmla="*/ 21759 w 21759"/>
              <a:gd name="GluePoint4Y" fmla="*/ 20076 h 30642"/>
              <a:gd name="GluePoint5X" fmla="*/ 12697 w 21759"/>
              <a:gd name="GluePoint5Y" fmla="*/ 0 h 3064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759" h="30642">
                <a:moveTo>
                  <a:pt x="12697" y="0"/>
                </a:moveTo>
                <a:lnTo>
                  <a:pt x="1439" y="2194"/>
                </a:lnTo>
                <a:cubicBezTo>
                  <a:pt x="1439" y="2194"/>
                  <a:pt x="-3722" y="23002"/>
                  <a:pt x="5503" y="30642"/>
                </a:cubicBezTo>
                <a:lnTo>
                  <a:pt x="21759" y="20076"/>
                </a:lnTo>
                <a:cubicBezTo>
                  <a:pt x="21759" y="20076"/>
                  <a:pt x="11355" y="10322"/>
                  <a:pt x="12697" y="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28080" rIns="90000" bIns="280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4" name="任意多边形: 形状 114"/>
          <p:cNvSpPr/>
          <p:nvPr/>
        </p:nvSpPr>
        <p:spPr>
          <a:xfrm>
            <a:off x="10356840" y="3900960"/>
            <a:ext cx="94320" cy="82080"/>
          </a:xfrm>
          <a:custGeom>
            <a:avLst/>
            <a:gdLst>
              <a:gd name="textAreaLeft" fmla="*/ 0 w 94320"/>
              <a:gd name="textAreaRight" fmla="*/ 94680 w 94320"/>
              <a:gd name="textAreaTop" fmla="*/ 0 h 82080"/>
              <a:gd name="textAreaBottom" fmla="*/ 82440 h 82080"/>
              <a:gd name="GluePoint1X" fmla="*/ 0 w 39664"/>
              <a:gd name="GluePoint1Y" fmla="*/ 18491 h 34747"/>
              <a:gd name="GluePoint2X" fmla="*/ 10282 w 39664"/>
              <a:gd name="GluePoint2Y" fmla="*/ 34747 h 34747"/>
              <a:gd name="GluePoint3X" fmla="*/ 39665 w 39664"/>
              <a:gd name="GluePoint3Y" fmla="*/ 6299 h 34747"/>
              <a:gd name="GluePoint4X" fmla="*/ 27473 w 39664"/>
              <a:gd name="GluePoint4Y" fmla="*/ 0 h 34747"/>
              <a:gd name="GluePoint5X" fmla="*/ 0 w 39664"/>
              <a:gd name="GluePoint5Y" fmla="*/ 18491 h 3474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9664" h="34747">
                <a:moveTo>
                  <a:pt x="0" y="18491"/>
                </a:moveTo>
                <a:lnTo>
                  <a:pt x="10282" y="34747"/>
                </a:lnTo>
                <a:cubicBezTo>
                  <a:pt x="10282" y="34747"/>
                  <a:pt x="39300" y="25034"/>
                  <a:pt x="39665" y="6299"/>
                </a:cubicBezTo>
                <a:lnTo>
                  <a:pt x="27473" y="0"/>
                </a:lnTo>
                <a:cubicBezTo>
                  <a:pt x="27473" y="0"/>
                  <a:pt x="13208" y="19954"/>
                  <a:pt x="0" y="18491"/>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7440" rIns="90000" bIns="374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5" name="任意多边形: 形状 115"/>
          <p:cNvSpPr/>
          <p:nvPr/>
        </p:nvSpPr>
        <p:spPr>
          <a:xfrm>
            <a:off x="10488240" y="4060080"/>
            <a:ext cx="285480" cy="348840"/>
          </a:xfrm>
          <a:custGeom>
            <a:avLst/>
            <a:gdLst>
              <a:gd name="textAreaLeft" fmla="*/ 0 w 285480"/>
              <a:gd name="textAreaRight" fmla="*/ 285840 w 285480"/>
              <a:gd name="textAreaTop" fmla="*/ 0 h 348840"/>
              <a:gd name="textAreaBottom" fmla="*/ 349200 h 348840"/>
              <a:gd name="GluePoint1X" fmla="*/ 80278 w 120086"/>
              <a:gd name="GluePoint1Y" fmla="*/ 0 h 146732"/>
              <a:gd name="GluePoint2X" fmla="*/ 119373 w 120086"/>
              <a:gd name="GluePoint2Y" fmla="*/ 96601 h 146732"/>
              <a:gd name="GluePoint3X" fmla="*/ 8467 w 120086"/>
              <a:gd name="GluePoint3Y" fmla="*/ 114523 h 146732"/>
              <a:gd name="GluePoint4X" fmla="*/ 16229 w 120086"/>
              <a:gd name="GluePoint4Y" fmla="*/ 12070 h 14673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20086" h="146732">
                <a:moveTo>
                  <a:pt x="80278" y="0"/>
                </a:moveTo>
                <a:cubicBezTo>
                  <a:pt x="80278" y="0"/>
                  <a:pt x="109376" y="57668"/>
                  <a:pt x="119373" y="96601"/>
                </a:cubicBezTo>
                <a:cubicBezTo>
                  <a:pt x="129371" y="135534"/>
                  <a:pt x="31306" y="177353"/>
                  <a:pt x="8467" y="114523"/>
                </a:cubicBezTo>
                <a:cubicBezTo>
                  <a:pt x="-14373" y="51694"/>
                  <a:pt x="16229" y="12070"/>
                  <a:pt x="16229" y="1207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6" name="任意多边形: 形状 116"/>
          <p:cNvSpPr/>
          <p:nvPr/>
        </p:nvSpPr>
        <p:spPr>
          <a:xfrm>
            <a:off x="9915480" y="4364280"/>
            <a:ext cx="175680" cy="165960"/>
          </a:xfrm>
          <a:custGeom>
            <a:avLst/>
            <a:gdLst>
              <a:gd name="textAreaLeft" fmla="*/ 0 w 175680"/>
              <a:gd name="textAreaRight" fmla="*/ 176040 w 175680"/>
              <a:gd name="textAreaTop" fmla="*/ 0 h 165960"/>
              <a:gd name="textAreaBottom" fmla="*/ 166320 h 165960"/>
              <a:gd name="GluePoint1X" fmla="*/ 1237 w 73820"/>
              <a:gd name="GluePoint1Y" fmla="*/ 21133 h 69989"/>
              <a:gd name="GluePoint2X" fmla="*/ 51224 w 73820"/>
              <a:gd name="GluePoint2Y" fmla="*/ 0 h 69989"/>
              <a:gd name="GluePoint3X" fmla="*/ 73820 w 73820"/>
              <a:gd name="GluePoint3Y" fmla="*/ 19467 h 69989"/>
              <a:gd name="GluePoint4X" fmla="*/ 55979 w 73820"/>
              <a:gd name="GluePoint4Y" fmla="*/ 54498 h 69989"/>
              <a:gd name="GluePoint5X" fmla="*/ 18834 w 73820"/>
              <a:gd name="GluePoint5Y" fmla="*/ 68153 h 69989"/>
              <a:gd name="GluePoint6X" fmla="*/ 1237 w 73820"/>
              <a:gd name="GluePoint6Y" fmla="*/ 21133 h 6998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3820" h="69989">
                <a:moveTo>
                  <a:pt x="1237" y="21133"/>
                </a:moveTo>
                <a:lnTo>
                  <a:pt x="51224" y="0"/>
                </a:lnTo>
                <a:lnTo>
                  <a:pt x="73820" y="19467"/>
                </a:lnTo>
                <a:lnTo>
                  <a:pt x="55979" y="54498"/>
                </a:lnTo>
                <a:cubicBezTo>
                  <a:pt x="52607" y="65187"/>
                  <a:pt x="33587" y="73924"/>
                  <a:pt x="18834" y="68153"/>
                </a:cubicBezTo>
                <a:cubicBezTo>
                  <a:pt x="2985" y="61935"/>
                  <a:pt x="-2786" y="28692"/>
                  <a:pt x="1237" y="2113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7" name="任意多边形: 形状 117"/>
          <p:cNvSpPr/>
          <p:nvPr/>
        </p:nvSpPr>
        <p:spPr>
          <a:xfrm>
            <a:off x="10023480" y="4354920"/>
            <a:ext cx="110880" cy="73800"/>
          </a:xfrm>
          <a:custGeom>
            <a:avLst/>
            <a:gdLst>
              <a:gd name="textAreaLeft" fmla="*/ 0 w 110880"/>
              <a:gd name="textAreaRight" fmla="*/ 111240 w 110880"/>
              <a:gd name="textAreaTop" fmla="*/ 0 h 73800"/>
              <a:gd name="textAreaBottom" fmla="*/ 74160 h 73800"/>
              <a:gd name="GluePoint1X" fmla="*/ 45999 w 46565"/>
              <a:gd name="GluePoint1Y" fmla="*/ 10970 h 31289"/>
              <a:gd name="GluePoint2X" fmla="*/ 45999 w 46565"/>
              <a:gd name="GluePoint2Y" fmla="*/ 10970 h 31289"/>
              <a:gd name="GluePoint3X" fmla="*/ 36773 w 46565"/>
              <a:gd name="GluePoint3Y" fmla="*/ 31290 h 31289"/>
              <a:gd name="GluePoint4X" fmla="*/ 8325 w 46565"/>
              <a:gd name="GluePoint4Y" fmla="*/ 29258 h 31289"/>
              <a:gd name="GluePoint5X" fmla="*/ 3855 w 46565"/>
              <a:gd name="GluePoint5Y" fmla="*/ 19260 h 31289"/>
              <a:gd name="GluePoint6X" fmla="*/ 3855 w 46565"/>
              <a:gd name="GluePoint6Y" fmla="*/ 19260 h 31289"/>
              <a:gd name="GluePoint7X" fmla="*/ 7675 w 46565"/>
              <a:gd name="GluePoint7Y" fmla="*/ 3776 h 31289"/>
              <a:gd name="GluePoint8X" fmla="*/ 27995 w 46565"/>
              <a:gd name="GluePoint8Y" fmla="*/ 363 h 31289"/>
              <a:gd name="GluePoint9X" fmla="*/ 36123 w 46565"/>
              <a:gd name="GluePoint9Y" fmla="*/ 363 h 31289"/>
              <a:gd name="GluePoint10X" fmla="*/ 45999 w 46565"/>
              <a:gd name="GluePoint10Y" fmla="*/ 10970 h 3128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46565" h="31289">
                <a:moveTo>
                  <a:pt x="45999" y="10970"/>
                </a:moveTo>
                <a:lnTo>
                  <a:pt x="45999" y="10970"/>
                </a:lnTo>
                <a:cubicBezTo>
                  <a:pt x="48153" y="20642"/>
                  <a:pt x="43967" y="29705"/>
                  <a:pt x="36773" y="31290"/>
                </a:cubicBezTo>
                <a:lnTo>
                  <a:pt x="8325" y="29258"/>
                </a:lnTo>
                <a:cubicBezTo>
                  <a:pt x="1091" y="30640"/>
                  <a:pt x="6009" y="28933"/>
                  <a:pt x="3855" y="19260"/>
                </a:cubicBezTo>
                <a:lnTo>
                  <a:pt x="3855" y="19260"/>
                </a:lnTo>
                <a:cubicBezTo>
                  <a:pt x="1741" y="9588"/>
                  <a:pt x="-5411" y="9710"/>
                  <a:pt x="7675" y="3776"/>
                </a:cubicBezTo>
                <a:lnTo>
                  <a:pt x="27995" y="363"/>
                </a:lnTo>
                <a:cubicBezTo>
                  <a:pt x="30677" y="-121"/>
                  <a:pt x="33441" y="-121"/>
                  <a:pt x="36123" y="363"/>
                </a:cubicBezTo>
                <a:cubicBezTo>
                  <a:pt x="41406" y="1135"/>
                  <a:pt x="44291" y="3370"/>
                  <a:pt x="45999" y="1097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9160" rIns="90000" bIns="291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8" name="任意多边形: 形状 118"/>
          <p:cNvSpPr/>
          <p:nvPr/>
        </p:nvSpPr>
        <p:spPr>
          <a:xfrm>
            <a:off x="9957600" y="3930480"/>
            <a:ext cx="317880" cy="385560"/>
          </a:xfrm>
          <a:custGeom>
            <a:avLst/>
            <a:gdLst>
              <a:gd name="textAreaLeft" fmla="*/ 0 w 317880"/>
              <a:gd name="textAreaRight" fmla="*/ 318240 w 317880"/>
              <a:gd name="textAreaTop" fmla="*/ 0 h 385560"/>
              <a:gd name="textAreaBottom" fmla="*/ 385920 h 385560"/>
              <a:gd name="GluePoint1X" fmla="*/ 133584 w 133584"/>
              <a:gd name="GluePoint1Y" fmla="*/ 88189 h 162139"/>
              <a:gd name="GluePoint2X" fmla="*/ 83963 w 133584"/>
              <a:gd name="GluePoint2Y" fmla="*/ 161341 h 162139"/>
              <a:gd name="GluePoint3X" fmla="*/ 122 w 133584"/>
              <a:gd name="GluePoint3Y" fmla="*/ 109728 h 162139"/>
              <a:gd name="GluePoint4X" fmla="*/ 103876 w 133584"/>
              <a:gd name="GluePoint4Y" fmla="*/ 0 h 16213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33584" h="162139">
                <a:moveTo>
                  <a:pt x="133584" y="88189"/>
                </a:moveTo>
                <a:cubicBezTo>
                  <a:pt x="133584" y="88189"/>
                  <a:pt x="124318" y="126146"/>
                  <a:pt x="83963" y="161341"/>
                </a:cubicBezTo>
                <a:cubicBezTo>
                  <a:pt x="64293" y="169469"/>
                  <a:pt x="-3251" y="112938"/>
                  <a:pt x="122" y="109728"/>
                </a:cubicBezTo>
                <a:cubicBezTo>
                  <a:pt x="53239" y="34706"/>
                  <a:pt x="64455" y="11135"/>
                  <a:pt x="103876" y="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79" name="任意多边形: 形状 119"/>
          <p:cNvSpPr/>
          <p:nvPr/>
        </p:nvSpPr>
        <p:spPr>
          <a:xfrm>
            <a:off x="9592200" y="5331600"/>
            <a:ext cx="236520" cy="202680"/>
          </a:xfrm>
          <a:custGeom>
            <a:avLst/>
            <a:gdLst>
              <a:gd name="textAreaLeft" fmla="*/ 0 w 236520"/>
              <a:gd name="textAreaRight" fmla="*/ 236880 w 236520"/>
              <a:gd name="textAreaTop" fmla="*/ 0 h 202680"/>
              <a:gd name="textAreaBottom" fmla="*/ 203040 h 202680"/>
              <a:gd name="GluePoint1X" fmla="*/ 13965 w 99449"/>
              <a:gd name="GluePoint1Y" fmla="*/ 60202 h 85307"/>
              <a:gd name="GluePoint2X" fmla="*/ 57775 w 99449"/>
              <a:gd name="GluePoint2Y" fmla="*/ 10093 h 85307"/>
              <a:gd name="GluePoint3X" fmla="*/ 84434 w 99449"/>
              <a:gd name="GluePoint3Y" fmla="*/ 1559 h 85307"/>
              <a:gd name="GluePoint4X" fmla="*/ 89840 w 99449"/>
              <a:gd name="GluePoint4Y" fmla="*/ 2128 h 85307"/>
              <a:gd name="GluePoint5X" fmla="*/ 97318 w 99449"/>
              <a:gd name="GluePoint5Y" fmla="*/ 18953 h 85307"/>
              <a:gd name="GluePoint6X" fmla="*/ 81956 w 99449"/>
              <a:gd name="GluePoint6Y" fmla="*/ 49026 h 85307"/>
              <a:gd name="GluePoint7X" fmla="*/ 36804 w 99449"/>
              <a:gd name="GluePoint7Y" fmla="*/ 78003 h 85307"/>
              <a:gd name="GluePoint8X" fmla="*/ 5308 w 99449"/>
              <a:gd name="GluePoint8Y" fmla="*/ 84058 h 85307"/>
              <a:gd name="GluePoint9X" fmla="*/ 3032 w 99449"/>
              <a:gd name="GluePoint9Y" fmla="*/ 83205 h 85307"/>
              <a:gd name="GluePoint10X" fmla="*/ 13965 w 99449"/>
              <a:gd name="GluePoint10Y" fmla="*/ 60202 h 853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99449" h="85307">
                <a:moveTo>
                  <a:pt x="13965" y="60202"/>
                </a:moveTo>
                <a:lnTo>
                  <a:pt x="57775" y="10093"/>
                </a:lnTo>
                <a:cubicBezTo>
                  <a:pt x="65618" y="4704"/>
                  <a:pt x="74925" y="1738"/>
                  <a:pt x="84434" y="1559"/>
                </a:cubicBezTo>
                <a:cubicBezTo>
                  <a:pt x="89230" y="1559"/>
                  <a:pt x="89514" y="-2302"/>
                  <a:pt x="89840" y="2128"/>
                </a:cubicBezTo>
                <a:lnTo>
                  <a:pt x="97318" y="18953"/>
                </a:lnTo>
                <a:cubicBezTo>
                  <a:pt x="103616" y="29763"/>
                  <a:pt x="95204" y="40289"/>
                  <a:pt x="81956" y="49026"/>
                </a:cubicBezTo>
                <a:lnTo>
                  <a:pt x="36804" y="78003"/>
                </a:lnTo>
                <a:cubicBezTo>
                  <a:pt x="27497" y="84383"/>
                  <a:pt x="13355" y="87106"/>
                  <a:pt x="5308" y="84058"/>
                </a:cubicBezTo>
                <a:lnTo>
                  <a:pt x="3032" y="83205"/>
                </a:lnTo>
                <a:cubicBezTo>
                  <a:pt x="-5015" y="80157"/>
                  <a:pt x="4455" y="69306"/>
                  <a:pt x="13965" y="60202"/>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0" name="任意多边形: 形状 120"/>
          <p:cNvSpPr/>
          <p:nvPr/>
        </p:nvSpPr>
        <p:spPr>
          <a:xfrm>
            <a:off x="9731520" y="5241240"/>
            <a:ext cx="75960" cy="134280"/>
          </a:xfrm>
          <a:custGeom>
            <a:avLst/>
            <a:gdLst>
              <a:gd name="textAreaLeft" fmla="*/ 0 w 75960"/>
              <a:gd name="textAreaRight" fmla="*/ 76320 w 75960"/>
              <a:gd name="textAreaTop" fmla="*/ 0 h 134280"/>
              <a:gd name="textAreaBottom" fmla="*/ 134640 h 134280"/>
              <a:gd name="GluePoint1X" fmla="*/ 31983 w 32023"/>
              <a:gd name="GluePoint1Y" fmla="*/ 43769 h 56442"/>
              <a:gd name="GluePoint2X" fmla="*/ 0 w 32023"/>
              <a:gd name="GluePoint2Y" fmla="*/ 48362 h 56442"/>
              <a:gd name="GluePoint3X" fmla="*/ 0 w 32023"/>
              <a:gd name="GluePoint3Y" fmla="*/ 4552 h 56442"/>
              <a:gd name="GluePoint4X" fmla="*/ 32024 w 32023"/>
              <a:gd name="GluePoint4Y" fmla="*/ 0 h 5644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2023" h="56442">
                <a:moveTo>
                  <a:pt x="31983" y="43769"/>
                </a:moveTo>
                <a:cubicBezTo>
                  <a:pt x="31983" y="57221"/>
                  <a:pt x="-81" y="61814"/>
                  <a:pt x="0" y="48362"/>
                </a:cubicBezTo>
                <a:lnTo>
                  <a:pt x="0" y="4552"/>
                </a:lnTo>
                <a:lnTo>
                  <a:pt x="32024"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1" name="任意多边形: 形状 121"/>
          <p:cNvSpPr/>
          <p:nvPr/>
        </p:nvSpPr>
        <p:spPr>
          <a:xfrm>
            <a:off x="9668520" y="4510440"/>
            <a:ext cx="554040" cy="801720"/>
          </a:xfrm>
          <a:custGeom>
            <a:avLst/>
            <a:gdLst>
              <a:gd name="textAreaLeft" fmla="*/ 0 w 554040"/>
              <a:gd name="textAreaRight" fmla="*/ 554400 w 554040"/>
              <a:gd name="textAreaTop" fmla="*/ 0 h 801720"/>
              <a:gd name="textAreaBottom" fmla="*/ 802080 h 801720"/>
              <a:gd name="GluePoint1X" fmla="*/ 232956 w 232955"/>
              <a:gd name="GluePoint1Y" fmla="*/ 62316 h 336721"/>
              <a:gd name="GluePoint2X" fmla="*/ 15573 w 232955"/>
              <a:gd name="GluePoint2Y" fmla="*/ 21026 h 336721"/>
              <a:gd name="GluePoint3X" fmla="*/ 12525 w 232955"/>
              <a:gd name="GluePoint3Y" fmla="*/ 327532 h 336721"/>
              <a:gd name="GluePoint4X" fmla="*/ 68527 w 232955"/>
              <a:gd name="GluePoint4Y" fmla="*/ 323468 h 336721"/>
              <a:gd name="GluePoint5X" fmla="*/ 89416 w 232955"/>
              <a:gd name="GluePoint5Y" fmla="*/ 144002 h 336721"/>
              <a:gd name="GluePoint6X" fmla="*/ 158179 w 232955"/>
              <a:gd name="GluePoint6Y" fmla="*/ 172410 h 3367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32955" h="336721">
                <a:moveTo>
                  <a:pt x="232956" y="62316"/>
                </a:moveTo>
                <a:cubicBezTo>
                  <a:pt x="232956" y="62316"/>
                  <a:pt x="78281" y="-43917"/>
                  <a:pt x="15573" y="21026"/>
                </a:cubicBezTo>
                <a:cubicBezTo>
                  <a:pt x="-17589" y="55407"/>
                  <a:pt x="12525" y="327532"/>
                  <a:pt x="12525" y="327532"/>
                </a:cubicBezTo>
                <a:cubicBezTo>
                  <a:pt x="12525" y="327532"/>
                  <a:pt x="39388" y="350697"/>
                  <a:pt x="68527" y="323468"/>
                </a:cubicBezTo>
                <a:cubicBezTo>
                  <a:pt x="68527" y="323468"/>
                  <a:pt x="108151" y="173426"/>
                  <a:pt x="89416" y="144002"/>
                </a:cubicBezTo>
                <a:lnTo>
                  <a:pt x="158179" y="172410"/>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2" name="任意多边形: 形状 122"/>
          <p:cNvSpPr/>
          <p:nvPr/>
        </p:nvSpPr>
        <p:spPr>
          <a:xfrm>
            <a:off x="9799200" y="4643640"/>
            <a:ext cx="423720" cy="658080"/>
          </a:xfrm>
          <a:custGeom>
            <a:avLst/>
            <a:gdLst>
              <a:gd name="textAreaLeft" fmla="*/ 0 w 423720"/>
              <a:gd name="textAreaRight" fmla="*/ 424080 w 423720"/>
              <a:gd name="textAreaTop" fmla="*/ 0 h 658080"/>
              <a:gd name="textAreaBottom" fmla="*/ 658440 h 658080"/>
              <a:gd name="GluePoint1X" fmla="*/ 178206 w 178205"/>
              <a:gd name="GluePoint1Y" fmla="*/ 6233 h 276691"/>
              <a:gd name="GluePoint2X" fmla="*/ 142484 w 178205"/>
              <a:gd name="GluePoint2Y" fmla="*/ 9524 h 276691"/>
              <a:gd name="GluePoint3X" fmla="*/ 52507 w 178205"/>
              <a:gd name="GluePoint3Y" fmla="*/ 12532 h 276691"/>
              <a:gd name="GluePoint4X" fmla="*/ 15403 w 178205"/>
              <a:gd name="GluePoint4Y" fmla="*/ 81620 h 276691"/>
              <a:gd name="GluePoint5X" fmla="*/ 0 w 178205"/>
              <a:gd name="GluePoint5Y" fmla="*/ 276692 h 276691"/>
              <a:gd name="GluePoint6X" fmla="*/ 13777 w 178205"/>
              <a:gd name="GluePoint6Y" fmla="*/ 267467 h 276691"/>
              <a:gd name="GluePoint7X" fmla="*/ 34666 w 178205"/>
              <a:gd name="GluePoint7Y" fmla="*/ 88000 h 276691"/>
              <a:gd name="GluePoint8X" fmla="*/ 103429 w 178205"/>
              <a:gd name="GluePoint8Y" fmla="*/ 116326 h 27669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78205" h="276691">
                <a:moveTo>
                  <a:pt x="178206" y="6233"/>
                </a:moveTo>
                <a:cubicBezTo>
                  <a:pt x="178206" y="6233"/>
                  <a:pt x="171501" y="24236"/>
                  <a:pt x="142484" y="9524"/>
                </a:cubicBezTo>
                <a:cubicBezTo>
                  <a:pt x="110500" y="-6732"/>
                  <a:pt x="72867" y="218"/>
                  <a:pt x="52507" y="12532"/>
                </a:cubicBezTo>
                <a:cubicBezTo>
                  <a:pt x="28692" y="27288"/>
                  <a:pt x="14548" y="53619"/>
                  <a:pt x="15403" y="81620"/>
                </a:cubicBezTo>
                <a:cubicBezTo>
                  <a:pt x="16825" y="143027"/>
                  <a:pt x="9509" y="209189"/>
                  <a:pt x="0" y="276692"/>
                </a:cubicBezTo>
                <a:cubicBezTo>
                  <a:pt x="5121" y="274497"/>
                  <a:pt x="9794" y="271368"/>
                  <a:pt x="13777" y="267467"/>
                </a:cubicBezTo>
                <a:cubicBezTo>
                  <a:pt x="13777" y="267467"/>
                  <a:pt x="53401" y="117424"/>
                  <a:pt x="34666" y="88000"/>
                </a:cubicBezTo>
                <a:lnTo>
                  <a:pt x="103429" y="116326"/>
                </a:lnTo>
                <a:close/>
              </a:path>
            </a:pathLst>
          </a:custGeom>
          <a:solidFill>
            <a:srgbClr val="1E2F59"/>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3" name="任意多边形: 形状 123"/>
          <p:cNvSpPr/>
          <p:nvPr/>
        </p:nvSpPr>
        <p:spPr>
          <a:xfrm>
            <a:off x="9770760" y="5400000"/>
            <a:ext cx="244080" cy="178560"/>
          </a:xfrm>
          <a:custGeom>
            <a:avLst/>
            <a:gdLst>
              <a:gd name="textAreaLeft" fmla="*/ 0 w 244080"/>
              <a:gd name="textAreaRight" fmla="*/ 244440 w 244080"/>
              <a:gd name="textAreaTop" fmla="*/ 0 h 178560"/>
              <a:gd name="textAreaBottom" fmla="*/ 178920 h 178560"/>
              <a:gd name="GluePoint1X" fmla="*/ 15939 w 102796"/>
              <a:gd name="GluePoint1Y" fmla="*/ 49801 h 75155"/>
              <a:gd name="GluePoint2X" fmla="*/ 64707 w 102796"/>
              <a:gd name="GluePoint2Y" fmla="*/ 5747 h 75155"/>
              <a:gd name="GluePoint3X" fmla="*/ 91489 w 102796"/>
              <a:gd name="GluePoint3Y" fmla="*/ 911 h 75155"/>
              <a:gd name="GluePoint4X" fmla="*/ 96650 w 102796"/>
              <a:gd name="GluePoint4Y" fmla="*/ 2252 h 75155"/>
              <a:gd name="GluePoint5X" fmla="*/ 101609 w 102796"/>
              <a:gd name="GluePoint5Y" fmla="*/ 20134 h 75155"/>
              <a:gd name="GluePoint6X" fmla="*/ 82873 w 102796"/>
              <a:gd name="GluePoint6Y" fmla="*/ 48094 h 75155"/>
              <a:gd name="GluePoint7X" fmla="*/ 35650 w 102796"/>
              <a:gd name="GluePoint7Y" fmla="*/ 70812 h 75155"/>
              <a:gd name="GluePoint8X" fmla="*/ 4560 w 102796"/>
              <a:gd name="GluePoint8Y" fmla="*/ 72437 h 75155"/>
              <a:gd name="GluePoint9X" fmla="*/ 2487 w 102796"/>
              <a:gd name="GluePoint9Y" fmla="*/ 71259 h 75155"/>
              <a:gd name="GluePoint10X" fmla="*/ 15939 w 102796"/>
              <a:gd name="GluePoint10Y" fmla="*/ 49801 h 751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102796" h="75155">
                <a:moveTo>
                  <a:pt x="15939" y="49801"/>
                </a:moveTo>
                <a:lnTo>
                  <a:pt x="64707" y="5747"/>
                </a:lnTo>
                <a:cubicBezTo>
                  <a:pt x="72957" y="1464"/>
                  <a:pt x="82264" y="-223"/>
                  <a:pt x="91489" y="911"/>
                </a:cubicBezTo>
                <a:cubicBezTo>
                  <a:pt x="96163" y="1439"/>
                  <a:pt x="96894" y="-2218"/>
                  <a:pt x="96650" y="2252"/>
                </a:cubicBezTo>
                <a:lnTo>
                  <a:pt x="101609" y="20134"/>
                </a:lnTo>
                <a:cubicBezTo>
                  <a:pt x="106241" y="31879"/>
                  <a:pt x="96772" y="41185"/>
                  <a:pt x="82873" y="48094"/>
                </a:cubicBezTo>
                <a:lnTo>
                  <a:pt x="35650" y="70812"/>
                </a:lnTo>
                <a:cubicBezTo>
                  <a:pt x="25896" y="75892"/>
                  <a:pt x="11875" y="76623"/>
                  <a:pt x="4560" y="72437"/>
                </a:cubicBezTo>
                <a:lnTo>
                  <a:pt x="2487" y="71259"/>
                </a:lnTo>
                <a:cubicBezTo>
                  <a:pt x="-4950" y="67073"/>
                  <a:pt x="5698" y="57563"/>
                  <a:pt x="15939" y="4980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4" name="任意多边形: 形状 124"/>
          <p:cNvSpPr/>
          <p:nvPr/>
        </p:nvSpPr>
        <p:spPr>
          <a:xfrm>
            <a:off x="9925560" y="5310000"/>
            <a:ext cx="88560" cy="127800"/>
          </a:xfrm>
          <a:custGeom>
            <a:avLst/>
            <a:gdLst>
              <a:gd name="textAreaLeft" fmla="*/ 0 w 88560"/>
              <a:gd name="textAreaRight" fmla="*/ 88920 w 88560"/>
              <a:gd name="textAreaTop" fmla="*/ 0 h 127800"/>
              <a:gd name="textAreaBottom" fmla="*/ 128160 h 127800"/>
              <a:gd name="GluePoint1X" fmla="*/ 31492 w 37425"/>
              <a:gd name="GluePoint1Y" fmla="*/ 43810 h 53959"/>
              <a:gd name="GluePoint2X" fmla="*/ 77 w 37425"/>
              <a:gd name="GluePoint2Y" fmla="*/ 43810 h 53959"/>
              <a:gd name="GluePoint3X" fmla="*/ 6011 w 37425"/>
              <a:gd name="GluePoint3Y" fmla="*/ 0 h 53959"/>
              <a:gd name="GluePoint4X" fmla="*/ 37426 w 37425"/>
              <a:gd name="GluePoint4Y" fmla="*/ 0 h 5395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7425" h="53959">
                <a:moveTo>
                  <a:pt x="31492" y="43810"/>
                </a:moveTo>
                <a:cubicBezTo>
                  <a:pt x="29663" y="57303"/>
                  <a:pt x="-1752" y="57384"/>
                  <a:pt x="77" y="43810"/>
                </a:cubicBezTo>
                <a:lnTo>
                  <a:pt x="6011" y="0"/>
                </a:lnTo>
                <a:lnTo>
                  <a:pt x="37426"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5" name="任意多边形: 形状 125"/>
          <p:cNvSpPr/>
          <p:nvPr/>
        </p:nvSpPr>
        <p:spPr>
          <a:xfrm>
            <a:off x="9892080" y="4617720"/>
            <a:ext cx="606600" cy="766080"/>
          </a:xfrm>
          <a:custGeom>
            <a:avLst/>
            <a:gdLst>
              <a:gd name="textAreaLeft" fmla="*/ 0 w 606600"/>
              <a:gd name="textAreaRight" fmla="*/ 606960 w 606600"/>
              <a:gd name="textAreaTop" fmla="*/ 0 h 766080"/>
              <a:gd name="textAreaBottom" fmla="*/ 766440 h 766080"/>
              <a:gd name="GluePoint1X" fmla="*/ 254935 w 254934"/>
              <a:gd name="GluePoint1Y" fmla="*/ 66325 h 321809"/>
              <a:gd name="GluePoint2X" fmla="*/ 33894 w 254934"/>
              <a:gd name="GluePoint2Y" fmla="*/ 20402 h 321809"/>
              <a:gd name="GluePoint3X" fmla="*/ 0 w 254934"/>
              <a:gd name="GluePoint3Y" fmla="*/ 306142 h 321809"/>
              <a:gd name="GluePoint4X" fmla="*/ 57750 w 254934"/>
              <a:gd name="GluePoint4Y" fmla="*/ 310856 h 321809"/>
              <a:gd name="GluePoint5X" fmla="*/ 107696 w 254934"/>
              <a:gd name="GluePoint5Y" fmla="*/ 143541 h 321809"/>
              <a:gd name="GluePoint6X" fmla="*/ 176338 w 254934"/>
              <a:gd name="GluePoint6Y" fmla="*/ 171623 h 3218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54934" h="321809">
                <a:moveTo>
                  <a:pt x="254935" y="66325"/>
                </a:moveTo>
                <a:cubicBezTo>
                  <a:pt x="254935" y="66325"/>
                  <a:pt x="96439" y="-44541"/>
                  <a:pt x="33894" y="20402"/>
                </a:cubicBezTo>
                <a:cubicBezTo>
                  <a:pt x="732" y="54783"/>
                  <a:pt x="0" y="306142"/>
                  <a:pt x="0" y="306142"/>
                </a:cubicBezTo>
                <a:cubicBezTo>
                  <a:pt x="0" y="306142"/>
                  <a:pt x="28448" y="338003"/>
                  <a:pt x="57750" y="310856"/>
                </a:cubicBezTo>
                <a:cubicBezTo>
                  <a:pt x="57750" y="310856"/>
                  <a:pt x="126472" y="172964"/>
                  <a:pt x="107696" y="143541"/>
                </a:cubicBezTo>
                <a:lnTo>
                  <a:pt x="176338" y="171623"/>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6" name="任意多边形: 形状 126"/>
          <p:cNvSpPr/>
          <p:nvPr/>
        </p:nvSpPr>
        <p:spPr>
          <a:xfrm>
            <a:off x="9954720" y="4355640"/>
            <a:ext cx="99360" cy="91080"/>
          </a:xfrm>
          <a:custGeom>
            <a:avLst/>
            <a:gdLst>
              <a:gd name="textAreaLeft" fmla="*/ 0 w 99360"/>
              <a:gd name="textAreaRight" fmla="*/ 99720 w 99360"/>
              <a:gd name="textAreaTop" fmla="*/ 0 h 91080"/>
              <a:gd name="textAreaBottom" fmla="*/ 91440 h 91080"/>
              <a:gd name="GluePoint1X" fmla="*/ 41940 w 41940"/>
              <a:gd name="GluePoint1Y" fmla="*/ 0 h 38404"/>
              <a:gd name="GluePoint2X" fmla="*/ 0 w 41940"/>
              <a:gd name="GluePoint2Y" fmla="*/ 38405 h 38404"/>
            </a:gdLst>
            <a:ahLst/>
            <a:cxnLst>
              <a:cxn ang="0">
                <a:pos x="GluePoint1X" y="GluePoint1Y"/>
              </a:cxn>
              <a:cxn ang="0">
                <a:pos x="GluePoint2X" y="GluePoint2Y"/>
              </a:cxn>
            </a:cxnLst>
            <a:rect l="textAreaLeft" t="textAreaTop" r="textAreaRight" b="textAreaBottom"/>
            <a:pathLst>
              <a:path w="41940" h="38404">
                <a:moveTo>
                  <a:pt x="41940" y="0"/>
                </a:moveTo>
                <a:lnTo>
                  <a:pt x="0" y="38405"/>
                </a:lnTo>
              </a:path>
            </a:pathLst>
          </a:custGeom>
          <a:noFill/>
          <a:ln w="7559" cap="rnd">
            <a:solidFill>
              <a:srgbClr val="BA4141"/>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7" name="任意多边形: 形状 127"/>
          <p:cNvSpPr/>
          <p:nvPr/>
        </p:nvSpPr>
        <p:spPr>
          <a:xfrm>
            <a:off x="10041840" y="4245480"/>
            <a:ext cx="152640" cy="240840"/>
          </a:xfrm>
          <a:custGeom>
            <a:avLst/>
            <a:gdLst>
              <a:gd name="textAreaLeft" fmla="*/ 0 w 152640"/>
              <a:gd name="textAreaRight" fmla="*/ 153000 w 152640"/>
              <a:gd name="textAreaTop" fmla="*/ 0 h 240840"/>
              <a:gd name="textAreaBottom" fmla="*/ 241200 h 240840"/>
              <a:gd name="GluePoint1X" fmla="*/ 51777 w 64168"/>
              <a:gd name="GluePoint1Y" fmla="*/ 100887 h 101271"/>
              <a:gd name="GluePoint2X" fmla="*/ 28409 w 64168"/>
              <a:gd name="GluePoint2Y" fmla="*/ 95604 h 101271"/>
              <a:gd name="GluePoint3X" fmla="*/ 11543 w 64168"/>
              <a:gd name="GluePoint3Y" fmla="*/ 78210 h 101271"/>
              <a:gd name="GluePoint4X" fmla="*/ 204 w 64168"/>
              <a:gd name="GluePoint4Y" fmla="*/ 11195 h 101271"/>
              <a:gd name="GluePoint5X" fmla="*/ 12396 w 64168"/>
              <a:gd name="GluePoint5Y" fmla="*/ 384 h 101271"/>
              <a:gd name="GluePoint6X" fmla="*/ 35805 w 64168"/>
              <a:gd name="GluePoint6Y" fmla="*/ 5668 h 101271"/>
              <a:gd name="GluePoint7X" fmla="*/ 52671 w 64168"/>
              <a:gd name="GluePoint7Y" fmla="*/ 23061 h 101271"/>
              <a:gd name="GluePoint8X" fmla="*/ 64009 w 64168"/>
              <a:gd name="GluePoint8Y" fmla="*/ 89996 h 101271"/>
              <a:gd name="GluePoint9X" fmla="*/ 51777 w 64168"/>
              <a:gd name="GluePoint9Y" fmla="*/ 100887 h 1012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4168" h="101271">
                <a:moveTo>
                  <a:pt x="51777" y="100887"/>
                </a:moveTo>
                <a:lnTo>
                  <a:pt x="28409" y="95604"/>
                </a:lnTo>
                <a:cubicBezTo>
                  <a:pt x="19996" y="93361"/>
                  <a:pt x="13534" y="86675"/>
                  <a:pt x="11543" y="78210"/>
                </a:cubicBezTo>
                <a:lnTo>
                  <a:pt x="204" y="11195"/>
                </a:lnTo>
                <a:cubicBezTo>
                  <a:pt x="-1137" y="3432"/>
                  <a:pt x="4268" y="-1444"/>
                  <a:pt x="12396" y="384"/>
                </a:cubicBezTo>
                <a:lnTo>
                  <a:pt x="35805" y="5668"/>
                </a:lnTo>
                <a:cubicBezTo>
                  <a:pt x="44217" y="7911"/>
                  <a:pt x="50679" y="14596"/>
                  <a:pt x="52671" y="23061"/>
                </a:cubicBezTo>
                <a:lnTo>
                  <a:pt x="64009" y="89996"/>
                </a:lnTo>
                <a:cubicBezTo>
                  <a:pt x="65187" y="97839"/>
                  <a:pt x="59742" y="102716"/>
                  <a:pt x="51777" y="10088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8" name="任意多边形: 形状 128"/>
          <p:cNvSpPr/>
          <p:nvPr/>
        </p:nvSpPr>
        <p:spPr>
          <a:xfrm>
            <a:off x="10144080" y="4395600"/>
            <a:ext cx="91800" cy="61200"/>
          </a:xfrm>
          <a:custGeom>
            <a:avLst/>
            <a:gdLst>
              <a:gd name="textAreaLeft" fmla="*/ 0 w 91800"/>
              <a:gd name="textAreaRight" fmla="*/ 92160 w 91800"/>
              <a:gd name="textAreaTop" fmla="*/ 0 h 61200"/>
              <a:gd name="textAreaBottom" fmla="*/ 61560 h 61200"/>
              <a:gd name="GluePoint1X" fmla="*/ 191 w 38624"/>
              <a:gd name="GluePoint1Y" fmla="*/ 8108 h 25766"/>
              <a:gd name="GluePoint2X" fmla="*/ 191 w 38624"/>
              <a:gd name="GluePoint2Y" fmla="*/ 8108 h 25766"/>
              <a:gd name="GluePoint3X" fmla="*/ 8075 w 38624"/>
              <a:gd name="GluePoint3Y" fmla="*/ 20828 h 25766"/>
              <a:gd name="GluePoint4X" fmla="*/ 26770 w 38624"/>
              <a:gd name="GluePoint4Y" fmla="*/ 25502 h 25766"/>
              <a:gd name="GluePoint5X" fmla="*/ 38272 w 38624"/>
              <a:gd name="GluePoint5Y" fmla="*/ 18439 h 25766"/>
              <a:gd name="GluePoint6X" fmla="*/ 38433 w 38624"/>
              <a:gd name="GluePoint6Y" fmla="*/ 17658 h 25766"/>
              <a:gd name="GluePoint7X" fmla="*/ 38433 w 38624"/>
              <a:gd name="GluePoint7Y" fmla="*/ 17658 h 25766"/>
              <a:gd name="GluePoint8X" fmla="*/ 30549 w 38624"/>
              <a:gd name="GluePoint8Y" fmla="*/ 4938 h 25766"/>
              <a:gd name="GluePoint9X" fmla="*/ 11856 w 38624"/>
              <a:gd name="GluePoint9Y" fmla="*/ 264 h 25766"/>
              <a:gd name="GluePoint10X" fmla="*/ 354 w 38624"/>
              <a:gd name="GluePoint10Y" fmla="*/ 7328 h 25766"/>
              <a:gd name="GluePoint11X" fmla="*/ 191 w 38624"/>
              <a:gd name="GluePoint11Y" fmla="*/ 8108 h 2576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8624" h="25766">
                <a:moveTo>
                  <a:pt x="191" y="8108"/>
                </a:moveTo>
                <a:lnTo>
                  <a:pt x="191" y="8108"/>
                </a:lnTo>
                <a:cubicBezTo>
                  <a:pt x="-865" y="13745"/>
                  <a:pt x="2549" y="19247"/>
                  <a:pt x="8075" y="20828"/>
                </a:cubicBezTo>
                <a:lnTo>
                  <a:pt x="26770" y="25502"/>
                </a:lnTo>
                <a:cubicBezTo>
                  <a:pt x="31891" y="26729"/>
                  <a:pt x="37052" y="23567"/>
                  <a:pt x="38272" y="18439"/>
                </a:cubicBezTo>
                <a:cubicBezTo>
                  <a:pt x="38352" y="18179"/>
                  <a:pt x="38393" y="17918"/>
                  <a:pt x="38433" y="17658"/>
                </a:cubicBezTo>
                <a:lnTo>
                  <a:pt x="38433" y="17658"/>
                </a:lnTo>
                <a:cubicBezTo>
                  <a:pt x="39490" y="12022"/>
                  <a:pt x="36077" y="6515"/>
                  <a:pt x="30549" y="4938"/>
                </a:cubicBezTo>
                <a:lnTo>
                  <a:pt x="11856" y="264"/>
                </a:lnTo>
                <a:cubicBezTo>
                  <a:pt x="6735" y="-963"/>
                  <a:pt x="1574" y="2199"/>
                  <a:pt x="354" y="7328"/>
                </a:cubicBezTo>
                <a:cubicBezTo>
                  <a:pt x="273" y="7588"/>
                  <a:pt x="232" y="7848"/>
                  <a:pt x="191" y="810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16560" rIns="90000" bIns="165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89" name="任意多边形: 形状 129"/>
          <p:cNvSpPr/>
          <p:nvPr/>
        </p:nvSpPr>
        <p:spPr>
          <a:xfrm>
            <a:off x="10141560" y="4069080"/>
            <a:ext cx="42840" cy="151920"/>
          </a:xfrm>
          <a:custGeom>
            <a:avLst/>
            <a:gdLst>
              <a:gd name="textAreaLeft" fmla="*/ 0 w 42840"/>
              <a:gd name="textAreaRight" fmla="*/ 43200 w 42840"/>
              <a:gd name="textAreaTop" fmla="*/ 0 h 151920"/>
              <a:gd name="textAreaBottom" fmla="*/ 152280 h 151920"/>
              <a:gd name="GluePoint1X" fmla="*/ 295 w 18257"/>
              <a:gd name="GluePoint1Y" fmla="*/ 63886 h 63886"/>
              <a:gd name="GluePoint2X" fmla="*/ 18258 w 18257"/>
              <a:gd name="GluePoint2Y" fmla="*/ 0 h 63886"/>
            </a:gdLst>
            <a:ahLst/>
            <a:cxnLst>
              <a:cxn ang="0">
                <a:pos x="GluePoint1X" y="GluePoint1Y"/>
              </a:cxn>
              <a:cxn ang="0">
                <a:pos x="GluePoint2X" y="GluePoint2Y"/>
              </a:cxn>
            </a:cxnLst>
            <a:rect l="textAreaLeft" t="textAreaTop" r="textAreaRight" b="textAreaBottom"/>
            <a:pathLst>
              <a:path w="18257" h="63886">
                <a:moveTo>
                  <a:pt x="295" y="63886"/>
                </a:moveTo>
                <a:cubicBezTo>
                  <a:pt x="-2712" y="62870"/>
                  <a:pt x="18258" y="0"/>
                  <a:pt x="18258" y="0"/>
                </a:cubicBezTo>
              </a:path>
            </a:pathLst>
          </a:custGeom>
          <a:noFill/>
          <a:ln w="7559" cap="rnd">
            <a:solidFill>
              <a:srgbClr val="5B78C7"/>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0" name="任意多边形: 形状 130"/>
          <p:cNvSpPr/>
          <p:nvPr/>
        </p:nvSpPr>
        <p:spPr>
          <a:xfrm>
            <a:off x="10499040" y="4154040"/>
            <a:ext cx="16200" cy="120960"/>
          </a:xfrm>
          <a:custGeom>
            <a:avLst/>
            <a:gdLst>
              <a:gd name="textAreaLeft" fmla="*/ 0 w 16200"/>
              <a:gd name="textAreaRight" fmla="*/ 16560 w 16200"/>
              <a:gd name="textAreaTop" fmla="*/ 0 h 120960"/>
              <a:gd name="textAreaBottom" fmla="*/ 121320 h 120960"/>
              <a:gd name="GluePoint1X" fmla="*/ 6991 w 6990"/>
              <a:gd name="GluePoint1Y" fmla="*/ 50922 h 50921"/>
              <a:gd name="GluePoint2X" fmla="*/ 0 w 6990"/>
              <a:gd name="GluePoint2Y" fmla="*/ 0 h 50921"/>
            </a:gdLst>
            <a:ahLst/>
            <a:cxnLst>
              <a:cxn ang="0">
                <a:pos x="GluePoint1X" y="GluePoint1Y"/>
              </a:cxn>
              <a:cxn ang="0">
                <a:pos x="GluePoint2X" y="GluePoint2Y"/>
              </a:cxn>
            </a:cxnLst>
            <a:rect l="textAreaLeft" t="textAreaTop" r="textAreaRight" b="textAreaBottom"/>
            <a:pathLst>
              <a:path w="6990" h="50921">
                <a:moveTo>
                  <a:pt x="6991" y="50922"/>
                </a:moveTo>
                <a:lnTo>
                  <a:pt x="0" y="0"/>
                </a:lnTo>
              </a:path>
            </a:pathLst>
          </a:custGeom>
          <a:noFill/>
          <a:ln w="7559" cap="rnd">
            <a:solidFill>
              <a:srgbClr val="5B78C7"/>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1" name="任意多边形: 形状 131"/>
          <p:cNvSpPr/>
          <p:nvPr/>
        </p:nvSpPr>
        <p:spPr>
          <a:xfrm>
            <a:off x="10046880" y="2901960"/>
            <a:ext cx="485280" cy="608760"/>
          </a:xfrm>
          <a:custGeom>
            <a:avLst/>
            <a:gdLst>
              <a:gd name="textAreaLeft" fmla="*/ 0 w 485280"/>
              <a:gd name="textAreaRight" fmla="*/ 485640 w 485280"/>
              <a:gd name="textAreaTop" fmla="*/ 0 h 608760"/>
              <a:gd name="textAreaBottom" fmla="*/ 609120 h 608760"/>
              <a:gd name="GluePoint1X" fmla="*/ 204053 w 204053"/>
              <a:gd name="GluePoint1Y" fmla="*/ 154107 h 255827"/>
              <a:gd name="GluePoint2X" fmla="*/ 27148 w 204053"/>
              <a:gd name="GluePoint2Y" fmla="*/ 254610 h 255827"/>
              <a:gd name="GluePoint3X" fmla="*/ 0 w 204053"/>
              <a:gd name="GluePoint3Y" fmla="*/ 236606 h 255827"/>
              <a:gd name="GluePoint4X" fmla="*/ 14631 w 204053"/>
              <a:gd name="GluePoint4Y" fmla="*/ 0 h 25582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04053" h="255827">
                <a:moveTo>
                  <a:pt x="204053" y="154107"/>
                </a:moveTo>
                <a:lnTo>
                  <a:pt x="27148" y="254610"/>
                </a:lnTo>
                <a:cubicBezTo>
                  <a:pt x="17313" y="259527"/>
                  <a:pt x="1057" y="248757"/>
                  <a:pt x="0" y="236606"/>
                </a:cubicBezTo>
                <a:lnTo>
                  <a:pt x="14631" y="0"/>
                </a:lnTo>
                <a:close/>
              </a:path>
            </a:pathLst>
          </a:custGeom>
          <a:solidFill>
            <a:srgbClr val="DE504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2" name="任意多边形: 形状 132"/>
          <p:cNvSpPr/>
          <p:nvPr/>
        </p:nvSpPr>
        <p:spPr>
          <a:xfrm>
            <a:off x="9763200" y="2273760"/>
            <a:ext cx="1843560" cy="1262520"/>
          </a:xfrm>
          <a:custGeom>
            <a:avLst/>
            <a:gdLst>
              <a:gd name="textAreaLeft" fmla="*/ 0 w 1843560"/>
              <a:gd name="textAreaRight" fmla="*/ 1843920 w 1843560"/>
              <a:gd name="textAreaTop" fmla="*/ 0 h 1262520"/>
              <a:gd name="textAreaBottom" fmla="*/ 1262880 h 1262520"/>
              <a:gd name="GluePoint1X" fmla="*/ 170027 w 774451"/>
              <a:gd name="GluePoint1Y" fmla="*/ 443060 h 530546"/>
              <a:gd name="GluePoint2X" fmla="*/ 530666 w 774451"/>
              <a:gd name="GluePoint2Y" fmla="*/ 526128 h 530546"/>
              <a:gd name="GluePoint3X" fmla="*/ 768370 w 774451"/>
              <a:gd name="GluePoint3Y" fmla="*/ 251321 h 530546"/>
              <a:gd name="GluePoint4X" fmla="*/ 764794 w 774451"/>
              <a:gd name="GluePoint4Y" fmla="*/ 235959 h 530546"/>
              <a:gd name="GluePoint5X" fmla="*/ 631169 w 774451"/>
              <a:gd name="GluePoint5Y" fmla="*/ 95344 h 530546"/>
              <a:gd name="GluePoint6X" fmla="*/ 235945 w 774451"/>
              <a:gd name="GluePoint6Y" fmla="*/ 4311 h 530546"/>
              <a:gd name="GluePoint7X" fmla="*/ 5882 w 774451"/>
              <a:gd name="GluePoint7Y" fmla="*/ 270300 h 530546"/>
              <a:gd name="GluePoint8X" fmla="*/ 5882 w 774451"/>
              <a:gd name="GluePoint8Y" fmla="*/ 270300 h 530546"/>
              <a:gd name="GluePoint9X" fmla="*/ 170027 w 774451"/>
              <a:gd name="GluePoint9Y" fmla="*/ 443060 h 53054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74451" h="530546">
                <a:moveTo>
                  <a:pt x="170027" y="443060"/>
                </a:moveTo>
                <a:lnTo>
                  <a:pt x="530666" y="526128"/>
                </a:lnTo>
                <a:cubicBezTo>
                  <a:pt x="672582" y="558640"/>
                  <a:pt x="804662" y="406159"/>
                  <a:pt x="768370" y="251321"/>
                </a:cubicBezTo>
                <a:lnTo>
                  <a:pt x="764794" y="235959"/>
                </a:lnTo>
                <a:cubicBezTo>
                  <a:pt x="747968" y="164107"/>
                  <a:pt x="697046" y="110503"/>
                  <a:pt x="631169" y="95344"/>
                </a:cubicBezTo>
                <a:lnTo>
                  <a:pt x="235945" y="4311"/>
                </a:lnTo>
                <a:cubicBezTo>
                  <a:pt x="98622" y="-27307"/>
                  <a:pt x="-29231" y="120419"/>
                  <a:pt x="5882" y="270300"/>
                </a:cubicBezTo>
                <a:lnTo>
                  <a:pt x="5882" y="270300"/>
                </a:lnTo>
                <a:cubicBezTo>
                  <a:pt x="26527" y="358569"/>
                  <a:pt x="89113" y="424406"/>
                  <a:pt x="170027" y="443060"/>
                </a:cubicBezTo>
                <a:close/>
              </a:path>
            </a:pathLst>
          </a:custGeom>
          <a:solidFill>
            <a:schemeClr val="accent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3" name="任意多边形: 形状 133"/>
          <p:cNvSpPr/>
          <p:nvPr/>
        </p:nvSpPr>
        <p:spPr>
          <a:xfrm>
            <a:off x="10180800" y="2676600"/>
            <a:ext cx="1022040" cy="224280"/>
          </a:xfrm>
          <a:custGeom>
            <a:avLst/>
            <a:gdLst>
              <a:gd name="textAreaLeft" fmla="*/ 0 w 1022040"/>
              <a:gd name="textAreaRight" fmla="*/ 1022400 w 1022040"/>
              <a:gd name="textAreaTop" fmla="*/ 0 h 224280"/>
              <a:gd name="textAreaBottom" fmla="*/ 224640 h 224280"/>
              <a:gd name="GluePoint1X" fmla="*/ 0 w 429483"/>
              <a:gd name="GluePoint1Y" fmla="*/ 0 h 94406"/>
              <a:gd name="GluePoint2X" fmla="*/ 429483 w 429483"/>
              <a:gd name="GluePoint2Y" fmla="*/ 94407 h 94406"/>
            </a:gdLst>
            <a:ahLst/>
            <a:cxnLst>
              <a:cxn ang="0">
                <a:pos x="GluePoint1X" y="GluePoint1Y"/>
              </a:cxn>
              <a:cxn ang="0">
                <a:pos x="GluePoint2X" y="GluePoint2Y"/>
              </a:cxn>
            </a:cxnLst>
            <a:rect l="textAreaLeft" t="textAreaTop" r="textAreaRight" b="textAreaBottom"/>
            <a:pathLst>
              <a:path w="429483" h="94406">
                <a:moveTo>
                  <a:pt x="0" y="0"/>
                </a:moveTo>
                <a:lnTo>
                  <a:pt x="429483" y="94407"/>
                </a:lnTo>
              </a:path>
            </a:pathLst>
          </a:custGeom>
          <a:noFill/>
          <a:ln w="17882" cap="rnd">
            <a:solidFill>
              <a:srgbClr val="FFFFFF"/>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4" name="任意多边形: 形状 134"/>
          <p:cNvSpPr/>
          <p:nvPr/>
        </p:nvSpPr>
        <p:spPr>
          <a:xfrm>
            <a:off x="10179000" y="2938680"/>
            <a:ext cx="608760" cy="133560"/>
          </a:xfrm>
          <a:custGeom>
            <a:avLst/>
            <a:gdLst>
              <a:gd name="textAreaLeft" fmla="*/ 0 w 608760"/>
              <a:gd name="textAreaRight" fmla="*/ 609120 w 608760"/>
              <a:gd name="textAreaTop" fmla="*/ 0 h 133560"/>
              <a:gd name="textAreaBottom" fmla="*/ 133920 h 133560"/>
              <a:gd name="GluePoint1X" fmla="*/ 0 w 255706"/>
              <a:gd name="GluePoint1Y" fmla="*/ 0 h 56205"/>
              <a:gd name="GluePoint2X" fmla="*/ 255707 w 255706"/>
              <a:gd name="GluePoint2Y" fmla="*/ 56205 h 56205"/>
            </a:gdLst>
            <a:ahLst/>
            <a:cxnLst>
              <a:cxn ang="0">
                <a:pos x="GluePoint1X" y="GluePoint1Y"/>
              </a:cxn>
              <a:cxn ang="0">
                <a:pos x="GluePoint2X" y="GluePoint2Y"/>
              </a:cxn>
            </a:cxnLst>
            <a:rect l="textAreaLeft" t="textAreaTop" r="textAreaRight" b="textAreaBottom"/>
            <a:pathLst>
              <a:path w="255706" h="56205">
                <a:moveTo>
                  <a:pt x="0" y="0"/>
                </a:moveTo>
                <a:lnTo>
                  <a:pt x="255707" y="56205"/>
                </a:lnTo>
              </a:path>
            </a:pathLst>
          </a:custGeom>
          <a:noFill/>
          <a:ln w="17882" cap="rnd">
            <a:solidFill>
              <a:srgbClr val="FFFFFF"/>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5" name="任意多边形: 形状 135"/>
          <p:cNvSpPr/>
          <p:nvPr/>
        </p:nvSpPr>
        <p:spPr>
          <a:xfrm rot="19351800">
            <a:off x="10762200" y="3191400"/>
            <a:ext cx="657000" cy="727920"/>
          </a:xfrm>
          <a:custGeom>
            <a:avLst/>
            <a:gdLst>
              <a:gd name="textAreaLeft" fmla="*/ 0 w 657000"/>
              <a:gd name="textAreaRight" fmla="*/ 657360 w 657000"/>
              <a:gd name="textAreaTop" fmla="*/ 0 h 727920"/>
              <a:gd name="textAreaBottom" fmla="*/ 728280 h 727920"/>
              <a:gd name="GluePoint1X" fmla="*/ 276027 w 276026"/>
              <a:gd name="GluePoint1Y" fmla="*/ 152928 h 305856"/>
              <a:gd name="GluePoint2X" fmla="*/ 138014 w 276026"/>
              <a:gd name="GluePoint2Y" fmla="*/ 305857 h 305856"/>
              <a:gd name="GluePoint3X" fmla="*/ 0 w 276026"/>
              <a:gd name="GluePoint3Y" fmla="*/ 152928 h 305856"/>
              <a:gd name="GluePoint4X" fmla="*/ 138014 w 276026"/>
              <a:gd name="GluePoint4Y" fmla="*/ 0 h 305856"/>
              <a:gd name="GluePoint5X" fmla="*/ 276027 w 276026"/>
              <a:gd name="GluePoint5Y" fmla="*/ 152928 h 30585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76026" h="305856">
                <a:moveTo>
                  <a:pt x="276027" y="152928"/>
                </a:moveTo>
                <a:cubicBezTo>
                  <a:pt x="276027" y="237388"/>
                  <a:pt x="214237" y="305857"/>
                  <a:pt x="138014" y="305857"/>
                </a:cubicBezTo>
                <a:cubicBezTo>
                  <a:pt x="61791" y="305857"/>
                  <a:pt x="0" y="237388"/>
                  <a:pt x="0" y="152928"/>
                </a:cubicBezTo>
                <a:cubicBezTo>
                  <a:pt x="0" y="68468"/>
                  <a:pt x="61791" y="0"/>
                  <a:pt x="138014" y="0"/>
                </a:cubicBezTo>
                <a:cubicBezTo>
                  <a:pt x="214237" y="0"/>
                  <a:pt x="276027" y="68468"/>
                  <a:pt x="276027" y="152928"/>
                </a:cubicBezTo>
                <a:close/>
              </a:path>
            </a:pathLst>
          </a:custGeom>
          <a:solidFill>
            <a:srgbClr val="7988E8"/>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6" name="任意多边形: 形状 136"/>
          <p:cNvSpPr/>
          <p:nvPr/>
        </p:nvSpPr>
        <p:spPr>
          <a:xfrm rot="19351800">
            <a:off x="10890720" y="3478320"/>
            <a:ext cx="78480" cy="87120"/>
          </a:xfrm>
          <a:custGeom>
            <a:avLst/>
            <a:gdLst>
              <a:gd name="textAreaLeft" fmla="*/ 0 w 78480"/>
              <a:gd name="textAreaRight" fmla="*/ 78840 w 78480"/>
              <a:gd name="textAreaTop" fmla="*/ 0 h 87120"/>
              <a:gd name="textAreaBottom" fmla="*/ 87480 h 87120"/>
              <a:gd name="GluePoint1X" fmla="*/ 33162 w 33162"/>
              <a:gd name="GluePoint1Y" fmla="*/ 18369 h 36738"/>
              <a:gd name="GluePoint2X" fmla="*/ 16581 w 33162"/>
              <a:gd name="GluePoint2Y" fmla="*/ 36739 h 36738"/>
              <a:gd name="GluePoint3X" fmla="*/ -1 w 33162"/>
              <a:gd name="GluePoint3Y" fmla="*/ 18369 h 36738"/>
              <a:gd name="GluePoint4X" fmla="*/ 16581 w 33162"/>
              <a:gd name="GluePoint4Y" fmla="*/ 0 h 36738"/>
              <a:gd name="GluePoint5X" fmla="*/ 33162 w 33162"/>
              <a:gd name="GluePoint5Y" fmla="*/ 18369 h 3673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162" h="36738">
                <a:moveTo>
                  <a:pt x="33162" y="18369"/>
                </a:moveTo>
                <a:cubicBezTo>
                  <a:pt x="33162" y="28514"/>
                  <a:pt x="25739" y="36739"/>
                  <a:pt x="16581" y="36739"/>
                </a:cubicBezTo>
                <a:cubicBezTo>
                  <a:pt x="7423" y="36739"/>
                  <a:pt x="-1" y="28514"/>
                  <a:pt x="-1" y="18369"/>
                </a:cubicBezTo>
                <a:cubicBezTo>
                  <a:pt x="-1" y="8224"/>
                  <a:pt x="7423" y="0"/>
                  <a:pt x="16581" y="0"/>
                </a:cubicBezTo>
                <a:cubicBezTo>
                  <a:pt x="25739" y="0"/>
                  <a:pt x="33162" y="8224"/>
                  <a:pt x="33162" y="18369"/>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2480" rIns="90000" bIns="424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7" name="任意多边形: 形状 137"/>
          <p:cNvSpPr/>
          <p:nvPr/>
        </p:nvSpPr>
        <p:spPr>
          <a:xfrm>
            <a:off x="11050200" y="3507840"/>
            <a:ext cx="82080" cy="84240"/>
          </a:xfrm>
          <a:custGeom>
            <a:avLst/>
            <a:gdLst>
              <a:gd name="textAreaLeft" fmla="*/ 0 w 82080"/>
              <a:gd name="textAreaRight" fmla="*/ 82440 w 82080"/>
              <a:gd name="textAreaTop" fmla="*/ 0 h 84240"/>
              <a:gd name="textAreaBottom" fmla="*/ 84600 h 84240"/>
              <a:gd name="GluePoint1X" fmla="*/ 34532 w 34560"/>
              <a:gd name="GluePoint1Y" fmla="*/ 20830 h 35564"/>
              <a:gd name="GluePoint2X" fmla="*/ 18317 w 34560"/>
              <a:gd name="GluePoint2Y" fmla="*/ 35546 h 35564"/>
              <a:gd name="GluePoint3X" fmla="*/ 16000 w 34560"/>
              <a:gd name="GluePoint3Y" fmla="*/ 35257 h 35564"/>
              <a:gd name="GluePoint4X" fmla="*/ 29 w 34560"/>
              <a:gd name="GluePoint4Y" fmla="*/ 14734 h 35564"/>
              <a:gd name="GluePoint5X" fmla="*/ 16244 w 34560"/>
              <a:gd name="GluePoint5Y" fmla="*/ 19 h 35564"/>
              <a:gd name="GluePoint6X" fmla="*/ 18560 w 34560"/>
              <a:gd name="GluePoint6Y" fmla="*/ 307 h 35564"/>
              <a:gd name="GluePoint7X" fmla="*/ 34532 w 34560"/>
              <a:gd name="GluePoint7Y" fmla="*/ 20830 h 35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560" h="35564">
                <a:moveTo>
                  <a:pt x="34532" y="20830"/>
                </a:moveTo>
                <a:cubicBezTo>
                  <a:pt x="34125" y="29373"/>
                  <a:pt x="26851" y="35961"/>
                  <a:pt x="18317" y="35546"/>
                </a:cubicBezTo>
                <a:cubicBezTo>
                  <a:pt x="17544" y="35509"/>
                  <a:pt x="16772" y="35412"/>
                  <a:pt x="16000" y="35257"/>
                </a:cubicBezTo>
                <a:cubicBezTo>
                  <a:pt x="6327" y="33347"/>
                  <a:pt x="-500" y="24598"/>
                  <a:pt x="29" y="14734"/>
                </a:cubicBezTo>
                <a:cubicBezTo>
                  <a:pt x="435" y="6192"/>
                  <a:pt x="7709" y="-396"/>
                  <a:pt x="16244" y="19"/>
                </a:cubicBezTo>
                <a:cubicBezTo>
                  <a:pt x="17016" y="55"/>
                  <a:pt x="17788" y="153"/>
                  <a:pt x="18560" y="307"/>
                </a:cubicBezTo>
                <a:cubicBezTo>
                  <a:pt x="28233" y="2217"/>
                  <a:pt x="35060" y="10967"/>
                  <a:pt x="34532" y="2083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9600" rIns="90000" bIns="39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8" name="任意多边形: 形状 138"/>
          <p:cNvSpPr/>
          <p:nvPr/>
        </p:nvSpPr>
        <p:spPr>
          <a:xfrm>
            <a:off x="11211480" y="3535560"/>
            <a:ext cx="82080" cy="84240"/>
          </a:xfrm>
          <a:custGeom>
            <a:avLst/>
            <a:gdLst>
              <a:gd name="textAreaLeft" fmla="*/ 0 w 82080"/>
              <a:gd name="textAreaRight" fmla="*/ 82440 w 82080"/>
              <a:gd name="textAreaTop" fmla="*/ 0 h 84240"/>
              <a:gd name="textAreaBottom" fmla="*/ 84600 h 84240"/>
              <a:gd name="GluePoint1X" fmla="*/ 34532 w 34560"/>
              <a:gd name="GluePoint1Y" fmla="*/ 20863 h 35587"/>
              <a:gd name="GluePoint2X" fmla="*/ 18235 w 34560"/>
              <a:gd name="GluePoint2Y" fmla="*/ 35567 h 35587"/>
              <a:gd name="GluePoint3X" fmla="*/ 16000 w 34560"/>
              <a:gd name="GluePoint3Y" fmla="*/ 35290 h 35587"/>
              <a:gd name="GluePoint4X" fmla="*/ 29 w 34560"/>
              <a:gd name="GluePoint4Y" fmla="*/ 14767 h 35587"/>
              <a:gd name="GluePoint5X" fmla="*/ 16285 w 34560"/>
              <a:gd name="GluePoint5Y" fmla="*/ 19 h 35587"/>
              <a:gd name="GluePoint6X" fmla="*/ 18561 w 34560"/>
              <a:gd name="GluePoint6Y" fmla="*/ 299 h 35587"/>
              <a:gd name="GluePoint7X" fmla="*/ 34532 w 34560"/>
              <a:gd name="GluePoint7Y" fmla="*/ 20863 h 3558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560" h="35587">
                <a:moveTo>
                  <a:pt x="34532" y="20863"/>
                </a:moveTo>
                <a:cubicBezTo>
                  <a:pt x="34085" y="29426"/>
                  <a:pt x="26811" y="36010"/>
                  <a:pt x="18235" y="35567"/>
                </a:cubicBezTo>
                <a:cubicBezTo>
                  <a:pt x="17463" y="35530"/>
                  <a:pt x="16732" y="35437"/>
                  <a:pt x="16000" y="35290"/>
                </a:cubicBezTo>
                <a:cubicBezTo>
                  <a:pt x="6328" y="33364"/>
                  <a:pt x="-500" y="24627"/>
                  <a:pt x="29" y="14767"/>
                </a:cubicBezTo>
                <a:cubicBezTo>
                  <a:pt x="436" y="6204"/>
                  <a:pt x="7750" y="-400"/>
                  <a:pt x="16285" y="19"/>
                </a:cubicBezTo>
                <a:cubicBezTo>
                  <a:pt x="17057" y="56"/>
                  <a:pt x="17829" y="149"/>
                  <a:pt x="18561" y="299"/>
                </a:cubicBezTo>
                <a:cubicBezTo>
                  <a:pt x="28273" y="2226"/>
                  <a:pt x="35060" y="10988"/>
                  <a:pt x="34532" y="2086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9600" rIns="90000" bIns="39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899" name="任意多边形: 形状 139"/>
          <p:cNvSpPr/>
          <p:nvPr/>
        </p:nvSpPr>
        <p:spPr>
          <a:xfrm>
            <a:off x="10749240" y="3206880"/>
            <a:ext cx="489960" cy="290520"/>
          </a:xfrm>
          <a:custGeom>
            <a:avLst/>
            <a:gdLst>
              <a:gd name="textAreaLeft" fmla="*/ 0 w 489960"/>
              <a:gd name="textAreaRight" fmla="*/ 490320 w 489960"/>
              <a:gd name="textAreaTop" fmla="*/ 0 h 290520"/>
              <a:gd name="textAreaBottom" fmla="*/ 290880 h 290520"/>
              <a:gd name="GluePoint1X" fmla="*/ 205882 w 205881"/>
              <a:gd name="GluePoint1Y" fmla="*/ 21731 h 122234"/>
              <a:gd name="GluePoint2X" fmla="*/ 153945 w 205881"/>
              <a:gd name="GluePoint2Y" fmla="*/ 2224 h 122234"/>
              <a:gd name="GluePoint3X" fmla="*/ 0 w 205881"/>
              <a:gd name="GluePoint3Y" fmla="*/ 122234 h 122234"/>
            </a:gdLst>
            <a:ahLst/>
            <a:cxnLst>
              <a:cxn ang="0">
                <a:pos x="GluePoint1X" y="GluePoint1Y"/>
              </a:cxn>
              <a:cxn ang="0">
                <a:pos x="GluePoint2X" y="GluePoint2Y"/>
              </a:cxn>
              <a:cxn ang="0">
                <a:pos x="GluePoint3X" y="GluePoint3Y"/>
              </a:cxn>
            </a:cxnLst>
            <a:rect l="textAreaLeft" t="textAreaTop" r="textAreaRight" b="textAreaBottom"/>
            <a:pathLst>
              <a:path w="205881" h="122234">
                <a:moveTo>
                  <a:pt x="205882" y="21731"/>
                </a:moveTo>
                <a:cubicBezTo>
                  <a:pt x="189911" y="12116"/>
                  <a:pt x="172313" y="5504"/>
                  <a:pt x="153945" y="2224"/>
                </a:cubicBezTo>
                <a:cubicBezTo>
                  <a:pt x="74777" y="-11797"/>
                  <a:pt x="5852" y="41929"/>
                  <a:pt x="0" y="122234"/>
                </a:cubicBezTo>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00" name="PlaceHolder 1"/>
          <p:cNvSpPr>
            <a:spLocks noGrp="1"/>
          </p:cNvSpPr>
          <p:nvPr>
            <p:ph type="body" hasCustomPrompt="1"/>
          </p:nvPr>
        </p:nvSpPr>
        <p:spPr>
          <a:xfrm>
            <a:off x="1015920" y="1650960"/>
            <a:ext cx="6096600" cy="456840"/>
          </a:xfrm>
          <a:prstGeom prst="rect">
            <a:avLst/>
          </a:prstGeom>
          <a:noFill/>
          <a:ln w="0">
            <a:noFill/>
          </a:ln>
        </p:spPr>
        <p:txBody>
          <a:bodyPr lIns="0" tIns="0" rIns="0" bIns="0" anchor="t">
            <a:normAutofit/>
          </a:bodyPr>
          <a:p>
            <a:pPr indent="0" defTabSz="914400">
              <a:lnSpc>
                <a:spcPct val="125000"/>
              </a:lnSpc>
              <a:buNone/>
              <a:tabLst>
                <a:tab pos="0" algn="l"/>
              </a:tabLst>
            </a:pPr>
            <a:r>
              <a:rPr lang="en-US" sz="2400" b="0" u="none" strike="noStrike">
                <a:solidFill>
                  <a:schemeClr val="accent1"/>
                </a:solidFill>
                <a:effectLst/>
                <a:uFillTx/>
                <a:latin typeface="Arial" panose="020B0604020202020204"/>
                <a:ea typeface="微软雅黑" panose="020B0503020204020204" charset="-122"/>
              </a:rPr>
              <a:t>20XX YEAR</a:t>
            </a:r>
            <a:endParaRPr lang="en-US" sz="2400" b="0" u="none" strike="noStrike">
              <a:solidFill>
                <a:schemeClr val="dk1"/>
              </a:solidFill>
              <a:effectLst/>
              <a:uFillTx/>
              <a:latin typeface="Arial" panose="020B0604020202020204"/>
            </a:endParaRPr>
          </a:p>
        </p:txBody>
      </p:sp>
      <p:sp>
        <p:nvSpPr>
          <p:cNvPr id="901" name="PlaceHolder 2"/>
          <p:cNvSpPr>
            <a:spLocks noGrp="1"/>
          </p:cNvSpPr>
          <p:nvPr>
            <p:ph type="title" hasCustomPrompt="1"/>
          </p:nvPr>
        </p:nvSpPr>
        <p:spPr>
          <a:xfrm>
            <a:off x="1015920" y="2158920"/>
            <a:ext cx="6352200" cy="2539800"/>
          </a:xfrm>
          <a:prstGeom prst="rect">
            <a:avLst/>
          </a:prstGeom>
          <a:noFill/>
          <a:ln w="0">
            <a:noFill/>
          </a:ln>
        </p:spPr>
        <p:txBody>
          <a:bodyPr lIns="0" tIns="0" rIns="0" bIns="0" anchor="t">
            <a:normAutofit/>
          </a:bodyPr>
          <a:p>
            <a:pPr indent="0">
              <a:buNone/>
            </a:pPr>
            <a:r>
              <a:rPr lang="zh-CN" sz="6000" b="1" u="none" strike="noStrike">
                <a:solidFill>
                  <a:schemeClr val="dk1"/>
                </a:solidFill>
                <a:effectLst/>
                <a:uFill>
                  <a:solidFill>
                    <a:srgbClr val="404040"/>
                  </a:solidFill>
                </a:uFill>
                <a:latin typeface="Arial" panose="020B0604020202020204"/>
                <a:ea typeface="微软雅黑" panose="020B0503020204020204" charset="-122"/>
              </a:rPr>
              <a:t>单击此处</a:t>
            </a:r>
            <a:endParaRPr lang="en-US" sz="6000" b="0" u="none" strike="noStrike">
              <a:solidFill>
                <a:schemeClr val="dk1"/>
              </a:solidFill>
              <a:effectLst/>
              <a:uFillTx/>
              <a:latin typeface="Arial" panose="020B0604020202020204"/>
            </a:endParaRPr>
          </a:p>
          <a:p>
            <a:pPr indent="0" defTabSz="914400">
              <a:lnSpc>
                <a:spcPct val="100000"/>
              </a:lnSpc>
              <a:buNone/>
              <a:tabLst>
                <a:tab pos="0" algn="l"/>
              </a:tabLst>
            </a:pPr>
            <a:r>
              <a:rPr lang="zh-CN" sz="6000" b="1" u="none" strike="noStrike">
                <a:solidFill>
                  <a:schemeClr val="dk1"/>
                </a:solidFill>
                <a:effectLst/>
                <a:uFill>
                  <a:solidFill>
                    <a:srgbClr val="404040"/>
                  </a:solidFill>
                </a:uFill>
                <a:latin typeface="Arial" panose="020B0604020202020204"/>
                <a:ea typeface="微软雅黑" panose="020B0503020204020204" charset="-122"/>
              </a:rPr>
              <a:t>添加文档标题</a:t>
            </a:r>
            <a:endParaRPr lang="en-US" sz="6000" b="0" u="none" strike="noStrike">
              <a:solidFill>
                <a:schemeClr val="dk1"/>
              </a:solidFill>
              <a:effectLst/>
              <a:uFillTx/>
              <a:latin typeface="Arial" panose="020B0604020202020204"/>
            </a:endParaRPr>
          </a:p>
        </p:txBody>
      </p:sp>
      <p:sp>
        <p:nvSpPr>
          <p:cNvPr id="902" name="署名占位符 10"/>
          <p:cNvSpPr/>
          <p:nvPr/>
        </p:nvSpPr>
        <p:spPr>
          <a:xfrm>
            <a:off x="1015920" y="4749840"/>
            <a:ext cx="2540520" cy="533160"/>
          </a:xfrm>
          <a:prstGeom prst="roundRect">
            <a:avLst>
              <a:gd name="adj" fmla="val 50000"/>
            </a:avLst>
          </a:prstGeom>
          <a:solidFill>
            <a:schemeClr val="accent1"/>
          </a:solidFill>
          <a:ln w="0">
            <a:noFill/>
          </a:ln>
        </p:spPr>
        <p:style>
          <a:lnRef idx="0">
            <a:srgbClr val="FFFFFF"/>
          </a:lnRef>
          <a:fillRef idx="0">
            <a:srgbClr val="FFFFFF"/>
          </a:fillRef>
          <a:effectRef idx="0">
            <a:srgbClr val="FFFFFF"/>
          </a:effectRef>
          <a:fontRef idx="minor"/>
        </p:style>
        <p:txBody>
          <a:bodyPr lIns="0" tIns="0" rIns="0" bIns="0" anchor="ctr">
            <a:normAutofit/>
          </a:bodyPr>
          <a:p>
            <a:pPr algn="ctr" defTabSz="914400">
              <a:lnSpc>
                <a:spcPct val="100000"/>
              </a:lnSpc>
              <a:tabLst>
                <a:tab pos="0" algn="l"/>
              </a:tabLst>
            </a:pPr>
            <a:r>
              <a:rPr lang="en-US" sz="2000" b="0" u="none" strike="noStrike">
                <a:solidFill>
                  <a:srgbClr val="FFFFFF"/>
                </a:solidFill>
                <a:effectLst/>
                <a:uFillTx/>
                <a:latin typeface="Arial" panose="020B0604020202020204"/>
                <a:ea typeface="微软雅黑" panose="020B0503020204020204" charset="-122"/>
              </a:rPr>
              <a:t>BY WPS</a:t>
            </a:r>
            <a:endParaRPr lang="en-US" sz="2000" b="0" u="none" strike="noStrike">
              <a:solidFill>
                <a:srgbClr val="FFFFFF"/>
              </a:solidFill>
              <a:effectLst/>
              <a:uFillTx/>
              <a:latin typeface="Arial" panose="020B060402020202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正文页-51_23">
    <p:bg>
      <p:bgPr>
        <a:solidFill>
          <a:srgbClr val="FFFFFF"/>
        </a:solidFill>
        <a:effectLst/>
      </p:bgPr>
    </p:bg>
    <p:spTree>
      <p:nvGrpSpPr>
        <p:cNvPr id="1" name=""/>
        <p:cNvGrpSpPr/>
        <p:nvPr/>
      </p:nvGrpSpPr>
      <p:grpSpPr>
        <a:xfrm>
          <a:off x="0" y="0"/>
          <a:ext cx="0" cy="0"/>
          <a:chOff x="0" y="0"/>
          <a:chExt cx="0" cy="0"/>
        </a:xfrm>
      </p:grpSpPr>
      <p:sp>
        <p:nvSpPr>
          <p:cNvPr id="903"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04"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05"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906" name="PlaceHolder 1"/>
          <p:cNvSpPr>
            <a:spLocks noGrp="1"/>
          </p:cNvSpPr>
          <p:nvPr>
            <p:ph type="dt" idx="97"/>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907" name="PlaceHolder 2"/>
          <p:cNvSpPr>
            <a:spLocks noGrp="1"/>
          </p:cNvSpPr>
          <p:nvPr>
            <p:ph type="ftr" idx="9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908" name="PlaceHolder 3"/>
          <p:cNvSpPr>
            <a:spLocks noGrp="1"/>
          </p:cNvSpPr>
          <p:nvPr>
            <p:ph type="sldNum" idx="99"/>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909" name="PlaceHolder 4"/>
          <p:cNvSpPr>
            <a:spLocks noGrp="1"/>
          </p:cNvSpPr>
          <p:nvPr>
            <p:ph type="title" hasCustomPrompt="1"/>
          </p:nvPr>
        </p:nvSpPr>
        <p:spPr>
          <a:xfrm>
            <a:off x="609480" y="317484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910" name="PlaceHolder 5"/>
          <p:cNvSpPr>
            <a:spLocks noGrp="1"/>
          </p:cNvSpPr>
          <p:nvPr>
            <p:ph type="body" hasCustomPrompt="1"/>
          </p:nvPr>
        </p:nvSpPr>
        <p:spPr>
          <a:xfrm>
            <a:off x="609480" y="609480"/>
            <a:ext cx="10972440" cy="203148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911" name="PlaceHolder 6"/>
          <p:cNvSpPr>
            <a:spLocks noGrp="1"/>
          </p:cNvSpPr>
          <p:nvPr>
            <p:ph type="body" hasCustomPrompt="1"/>
          </p:nvPr>
        </p:nvSpPr>
        <p:spPr>
          <a:xfrm>
            <a:off x="609480" y="41655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912" name="PlaceHolder 7"/>
          <p:cNvSpPr>
            <a:spLocks noGrp="1"/>
          </p:cNvSpPr>
          <p:nvPr>
            <p:ph type="body" hasCustomPrompt="1"/>
          </p:nvPr>
        </p:nvSpPr>
        <p:spPr>
          <a:xfrm>
            <a:off x="609480" y="4724280"/>
            <a:ext cx="228564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913" name="PlaceHolder 8"/>
          <p:cNvSpPr>
            <a:spLocks noGrp="1"/>
          </p:cNvSpPr>
          <p:nvPr>
            <p:ph type="body" hasCustomPrompt="1"/>
          </p:nvPr>
        </p:nvSpPr>
        <p:spPr>
          <a:xfrm>
            <a:off x="3505320" y="41655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914" name="PlaceHolder 9"/>
          <p:cNvSpPr>
            <a:spLocks noGrp="1"/>
          </p:cNvSpPr>
          <p:nvPr>
            <p:ph type="body" hasCustomPrompt="1"/>
          </p:nvPr>
        </p:nvSpPr>
        <p:spPr>
          <a:xfrm>
            <a:off x="3505320" y="4724280"/>
            <a:ext cx="228564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915" name="PlaceHolder 10"/>
          <p:cNvSpPr>
            <a:spLocks noGrp="1"/>
          </p:cNvSpPr>
          <p:nvPr>
            <p:ph type="body" hasCustomPrompt="1"/>
          </p:nvPr>
        </p:nvSpPr>
        <p:spPr>
          <a:xfrm>
            <a:off x="6400800" y="41655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916" name="PlaceHolder 11"/>
          <p:cNvSpPr>
            <a:spLocks noGrp="1"/>
          </p:cNvSpPr>
          <p:nvPr>
            <p:ph type="body" hasCustomPrompt="1"/>
          </p:nvPr>
        </p:nvSpPr>
        <p:spPr>
          <a:xfrm>
            <a:off x="6400800" y="4724280"/>
            <a:ext cx="228564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917" name="PlaceHolder 12"/>
          <p:cNvSpPr>
            <a:spLocks noGrp="1"/>
          </p:cNvSpPr>
          <p:nvPr>
            <p:ph type="body" hasCustomPrompt="1"/>
          </p:nvPr>
        </p:nvSpPr>
        <p:spPr>
          <a:xfrm>
            <a:off x="9296280" y="4165560"/>
            <a:ext cx="22856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918" name="PlaceHolder 13"/>
          <p:cNvSpPr>
            <a:spLocks noGrp="1"/>
          </p:cNvSpPr>
          <p:nvPr>
            <p:ph type="body" hasCustomPrompt="1"/>
          </p:nvPr>
        </p:nvSpPr>
        <p:spPr>
          <a:xfrm>
            <a:off x="9296280" y="4724280"/>
            <a:ext cx="228564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章节页-1_4">
    <p:bg>
      <p:bgPr>
        <a:solidFill>
          <a:srgbClr val="FFFFFF"/>
        </a:solidFill>
        <a:effectLst/>
      </p:bgPr>
    </p:bg>
    <p:spTree>
      <p:nvGrpSpPr>
        <p:cNvPr id="1" name=""/>
        <p:cNvGrpSpPr/>
        <p:nvPr/>
      </p:nvGrpSpPr>
      <p:grpSpPr>
        <a:xfrm>
          <a:off x="0" y="0"/>
          <a:ext cx="0" cy="0"/>
          <a:chOff x="0" y="0"/>
          <a:chExt cx="0" cy="0"/>
        </a:xfrm>
      </p:grpSpPr>
      <p:sp>
        <p:nvSpPr>
          <p:cNvPr id="919" name="任意多边形: 形状 4" hidden="1"/>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20" name="任意多边形: 形状 12" hidden="1"/>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21"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922" name="任意多边形: 形状 287"/>
          <p:cNvSpPr/>
          <p:nvPr/>
        </p:nvSpPr>
        <p:spPr>
          <a:xfrm flipH="1" flipV="1">
            <a:off x="-720" y="-360"/>
            <a:ext cx="2909160" cy="6857640"/>
          </a:xfrm>
          <a:custGeom>
            <a:avLst/>
            <a:gdLst>
              <a:gd name="textAreaLeft" fmla="*/ -360 w 2909160"/>
              <a:gd name="textAreaRight" fmla="*/ 2909160 w 2909160"/>
              <a:gd name="textAreaTop" fmla="*/ -360 h 6857640"/>
              <a:gd name="textAreaBottom" fmla="*/ 6857640 h 6857640"/>
              <a:gd name="GluePoint1X" fmla="*/ 3616858 w 3616858"/>
              <a:gd name="GluePoint1Y" fmla="*/ 6857950 h 6857950"/>
              <a:gd name="GluePoint2X" fmla="*/ 1830988 w 3616858"/>
              <a:gd name="GluePoint2Y" fmla="*/ 6857950 h 6857950"/>
              <a:gd name="GluePoint3X" fmla="*/ 46030 w 3616858"/>
              <a:gd name="GluePoint3Y" fmla="*/ 3126444 h 6857950"/>
              <a:gd name="GluePoint4X" fmla="*/ 604084 w 3616858"/>
              <a:gd name="GluePoint4Y" fmla="*/ 11187 h 6857950"/>
              <a:gd name="GluePoint5X" fmla="*/ 613101 w 3616858"/>
              <a:gd name="GluePoint5Y" fmla="*/ 0 h 6857950"/>
              <a:gd name="GluePoint6X" fmla="*/ 3616858 w 3616858"/>
              <a:gd name="GluePoint6Y" fmla="*/ 0 h 685795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3616858" h="6857950">
                <a:moveTo>
                  <a:pt x="3616858" y="6857950"/>
                </a:moveTo>
                <a:lnTo>
                  <a:pt x="1830988" y="6857950"/>
                </a:lnTo>
                <a:cubicBezTo>
                  <a:pt x="1830988" y="6857950"/>
                  <a:pt x="290912" y="5299398"/>
                  <a:pt x="46030" y="3126444"/>
                </a:cubicBezTo>
                <a:cubicBezTo>
                  <a:pt x="-183551" y="1089303"/>
                  <a:pt x="515772" y="123904"/>
                  <a:pt x="604084" y="11187"/>
                </a:cubicBezTo>
                <a:lnTo>
                  <a:pt x="613101" y="0"/>
                </a:lnTo>
                <a:lnTo>
                  <a:pt x="3616858" y="0"/>
                </a:lnTo>
                <a:close/>
              </a:path>
            </a:pathLst>
          </a:custGeom>
          <a:solidFill>
            <a:schemeClr val="accent1">
              <a:alpha val="1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23" name="任意多边形: 形状 289"/>
          <p:cNvSpPr/>
          <p:nvPr/>
        </p:nvSpPr>
        <p:spPr>
          <a:xfrm flipH="1" flipV="1">
            <a:off x="-720" y="-360"/>
            <a:ext cx="1865160" cy="6857640"/>
          </a:xfrm>
          <a:custGeom>
            <a:avLst/>
            <a:gdLst>
              <a:gd name="textAreaLeft" fmla="*/ -360 w 1865160"/>
              <a:gd name="textAreaRight" fmla="*/ 1865160 w 1865160"/>
              <a:gd name="textAreaTop" fmla="*/ -360 h 6857640"/>
              <a:gd name="textAreaBottom" fmla="*/ 6857640 h 6857640"/>
              <a:gd name="GluePoint1X" fmla="*/ 2580370 w 2580370"/>
              <a:gd name="GluePoint1Y" fmla="*/ 6857950 h 6857950"/>
              <a:gd name="GluePoint2X" fmla="*/ 1830648 w 2580370"/>
              <a:gd name="GluePoint2Y" fmla="*/ 6857950 h 6857950"/>
              <a:gd name="GluePoint3X" fmla="*/ 45686 w 2580370"/>
              <a:gd name="GluePoint3Y" fmla="*/ 3126444 h 6857950"/>
              <a:gd name="GluePoint4X" fmla="*/ 603140 w 2580370"/>
              <a:gd name="GluePoint4Y" fmla="*/ 11204 h 6857950"/>
              <a:gd name="GluePoint5X" fmla="*/ 612136 w 2580370"/>
              <a:gd name="GluePoint5Y" fmla="*/ 0 h 6857950"/>
              <a:gd name="GluePoint6X" fmla="*/ 2580370 w 2580370"/>
              <a:gd name="GluePoint6Y" fmla="*/ 0 h 685795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580370" h="6857950">
                <a:moveTo>
                  <a:pt x="2580370" y="6857950"/>
                </a:moveTo>
                <a:lnTo>
                  <a:pt x="1830648" y="6857950"/>
                </a:lnTo>
                <a:cubicBezTo>
                  <a:pt x="1830648" y="6857950"/>
                  <a:pt x="289319" y="5297832"/>
                  <a:pt x="45686" y="3126444"/>
                </a:cubicBezTo>
                <a:cubicBezTo>
                  <a:pt x="-182717" y="1090770"/>
                  <a:pt x="515029" y="124088"/>
                  <a:pt x="603140" y="11204"/>
                </a:cubicBezTo>
                <a:lnTo>
                  <a:pt x="612136" y="0"/>
                </a:lnTo>
                <a:lnTo>
                  <a:pt x="2580370" y="0"/>
                </a:ln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24" name="PlaceHolder 1"/>
          <p:cNvSpPr>
            <a:spLocks noGrp="1"/>
          </p:cNvSpPr>
          <p:nvPr>
            <p:ph type="dt" idx="100"/>
          </p:nvPr>
        </p:nvSpPr>
        <p:spPr>
          <a:xfrm>
            <a:off x="695880" y="6356520"/>
            <a:ext cx="2742840" cy="36468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925" name="PlaceHolder 2"/>
          <p:cNvSpPr>
            <a:spLocks noGrp="1"/>
          </p:cNvSpPr>
          <p:nvPr>
            <p:ph type="ftr" idx="10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926" name="任意多边形: 形状 28"/>
          <p:cNvSpPr/>
          <p:nvPr/>
        </p:nvSpPr>
        <p:spPr>
          <a:xfrm flipH="1">
            <a:off x="9285480" y="4412880"/>
            <a:ext cx="2905920" cy="2444760"/>
          </a:xfrm>
          <a:custGeom>
            <a:avLst/>
            <a:gdLst>
              <a:gd name="textAreaLeft" fmla="*/ 360 w 2905920"/>
              <a:gd name="textAreaRight" fmla="*/ 2906640 w 2905920"/>
              <a:gd name="textAreaTop" fmla="*/ 0 h 2444760"/>
              <a:gd name="textAreaBottom" fmla="*/ 2445120 h 244476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grpSp>
        <p:nvGrpSpPr>
          <p:cNvPr id="927" name="组合 235"/>
          <p:cNvGrpSpPr/>
          <p:nvPr/>
        </p:nvGrpSpPr>
        <p:grpSpPr>
          <a:xfrm>
            <a:off x="9314280" y="4231800"/>
            <a:ext cx="2683800" cy="2497320"/>
            <a:chOff x="9314280" y="4231800"/>
            <a:chExt cx="2683800" cy="2497320"/>
          </a:xfrm>
        </p:grpSpPr>
        <p:sp>
          <p:nvSpPr>
            <p:cNvPr id="928" name="任意多边形: 形状 236"/>
            <p:cNvSpPr/>
            <p:nvPr/>
          </p:nvSpPr>
          <p:spPr>
            <a:xfrm>
              <a:off x="9314280" y="4231800"/>
              <a:ext cx="2498760" cy="2162880"/>
            </a:xfrm>
            <a:custGeom>
              <a:avLst/>
              <a:gdLst>
                <a:gd name="textAreaLeft" fmla="*/ 0 w 2498760"/>
                <a:gd name="textAreaRight" fmla="*/ 2499120 w 2498760"/>
                <a:gd name="textAreaTop" fmla="*/ 0 h 2162880"/>
                <a:gd name="textAreaBottom" fmla="*/ 2163240 h 2162880"/>
                <a:gd name="GluePoint1X" fmla="*/ 2498936 w 2499230"/>
                <a:gd name="GluePoint1Y" fmla="*/ 622332 h 2163348"/>
                <a:gd name="GluePoint2X" fmla="*/ 312504 w 2499230"/>
                <a:gd name="GluePoint2Y" fmla="*/ 665451 h 2163348"/>
                <a:gd name="GluePoint3X" fmla="*/ 228583 w 2499230"/>
                <a:gd name="GluePoint3Y" fmla="*/ 1899850 h 2163348"/>
                <a:gd name="GluePoint4X" fmla="*/ 1627534 w 2499230"/>
                <a:gd name="GluePoint4Y" fmla="*/ 1563920 h 2163348"/>
                <a:gd name="GluePoint5X" fmla="*/ 2498936 w 2499230"/>
                <a:gd name="GluePoint5Y" fmla="*/ 622332 h 216334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499230" h="2163348">
                  <a:moveTo>
                    <a:pt x="2498936" y="622332"/>
                  </a:moveTo>
                  <a:cubicBezTo>
                    <a:pt x="2469391" y="-456620"/>
                    <a:pt x="863542" y="74342"/>
                    <a:pt x="312504" y="665451"/>
                  </a:cubicBezTo>
                  <a:cubicBezTo>
                    <a:pt x="-99382" y="1107330"/>
                    <a:pt x="-79550" y="1510763"/>
                    <a:pt x="228583" y="1899850"/>
                  </a:cubicBezTo>
                  <a:cubicBezTo>
                    <a:pt x="467139" y="2201033"/>
                    <a:pt x="1250150" y="2409720"/>
                    <a:pt x="1627534" y="1563920"/>
                  </a:cubicBezTo>
                  <a:cubicBezTo>
                    <a:pt x="1852760" y="1059049"/>
                    <a:pt x="2515192" y="1218033"/>
                    <a:pt x="2498936" y="622332"/>
                  </a:cubicBezTo>
                  <a:close/>
                </a:path>
              </a:pathLst>
            </a:custGeom>
            <a:solidFill>
              <a:srgbClr val="EEF0FC">
                <a:alpha val="50000"/>
              </a:srgb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29" name="任意多边形: 形状 237"/>
            <p:cNvSpPr/>
            <p:nvPr/>
          </p:nvSpPr>
          <p:spPr>
            <a:xfrm>
              <a:off x="10727640" y="4939920"/>
              <a:ext cx="1270440" cy="1373040"/>
            </a:xfrm>
            <a:custGeom>
              <a:avLst/>
              <a:gdLst>
                <a:gd name="textAreaLeft" fmla="*/ 0 w 1270440"/>
                <a:gd name="textAreaRight" fmla="*/ 1270800 w 1270440"/>
                <a:gd name="textAreaTop" fmla="*/ 0 h 1373040"/>
                <a:gd name="textAreaBottom" fmla="*/ 1373400 h 1373040"/>
                <a:gd name="GluePoint1X" fmla="*/ 300292 w 1270897"/>
                <a:gd name="GluePoint1Y" fmla="*/ 463946 h 1373464"/>
                <a:gd name="GluePoint2X" fmla="*/ 341217 w 1270897"/>
                <a:gd name="GluePoint2Y" fmla="*/ 750458 h 1373464"/>
                <a:gd name="GluePoint3X" fmla="*/ 502639 w 1270897"/>
                <a:gd name="GluePoint3Y" fmla="*/ 570586 h 1373464"/>
                <a:gd name="GluePoint4X" fmla="*/ 517432 w 1270897"/>
                <a:gd name="GluePoint4Y" fmla="*/ 236972 h 1373464"/>
                <a:gd name="GluePoint5X" fmla="*/ 555146 w 1270897"/>
                <a:gd name="GluePoint5Y" fmla="*/ 518201 h 1373464"/>
                <a:gd name="GluePoint6X" fmla="*/ 555877 w 1270897"/>
                <a:gd name="GluePoint6Y" fmla="*/ 517469 h 1373464"/>
                <a:gd name="GluePoint7X" fmla="*/ 758183 w 1270897"/>
                <a:gd name="GluePoint7Y" fmla="*/ 336662 h 1373464"/>
                <a:gd name="GluePoint8X" fmla="*/ 831335 w 1270897"/>
                <a:gd name="GluePoint8Y" fmla="*/ 0 h 1373464"/>
                <a:gd name="GluePoint9X" fmla="*/ 805569 w 1270897"/>
                <a:gd name="GluePoint9Y" fmla="*/ 298460 h 1373464"/>
                <a:gd name="GluePoint10X" fmla="*/ 942079 w 1270897"/>
                <a:gd name="GluePoint10Y" fmla="*/ 196860 h 1373464"/>
                <a:gd name="GluePoint11X" fmla="*/ 1270897 w 1270897"/>
                <a:gd name="GluePoint11Y" fmla="*/ 81890 h 1373464"/>
                <a:gd name="GluePoint12X" fmla="*/ 967195 w 1270897"/>
                <a:gd name="GluePoint12Y" fmla="*/ 218765 h 1373464"/>
                <a:gd name="GluePoint13X" fmla="*/ 824142 w 1270897"/>
                <a:gd name="GluePoint13Y" fmla="*/ 325039 h 1373464"/>
                <a:gd name="GluePoint14X" fmla="*/ 1104842 w 1270897"/>
                <a:gd name="GluePoint14Y" fmla="*/ 428833 h 1373464"/>
                <a:gd name="GluePoint15X" fmla="*/ 775658 w 1270897"/>
                <a:gd name="GluePoint15Y" fmla="*/ 364378 h 1373464"/>
                <a:gd name="GluePoint16X" fmla="*/ 578026 w 1270897"/>
                <a:gd name="GluePoint16Y" fmla="*/ 541244 h 1373464"/>
                <a:gd name="GluePoint17X" fmla="*/ 555836 w 1270897"/>
                <a:gd name="GluePoint17Y" fmla="*/ 563108 h 1373464"/>
                <a:gd name="GluePoint18X" fmla="*/ 867911 w 1270897"/>
                <a:gd name="GluePoint18Y" fmla="*/ 605699 h 1373464"/>
                <a:gd name="GluePoint19X" fmla="*/ 523650 w 1270897"/>
                <a:gd name="GluePoint19Y" fmla="*/ 595579 h 1373464"/>
                <a:gd name="GluePoint20X" fmla="*/ 354303 w 1270897"/>
                <a:gd name="GluePoint20Y" fmla="*/ 785612 h 1373464"/>
                <a:gd name="GluePoint21X" fmla="*/ 657315 w 1270897"/>
                <a:gd name="GluePoint21Y" fmla="*/ 826252 h 1373464"/>
                <a:gd name="GluePoint22X" fmla="*/ 319596 w 1270897"/>
                <a:gd name="GluePoint22Y" fmla="*/ 829828 h 1373464"/>
                <a:gd name="GluePoint23X" fmla="*/ 31702 w 1270897"/>
                <a:gd name="GluePoint23Y" fmla="*/ 1362009 h 1373464"/>
                <a:gd name="GluePoint24X" fmla="*/ 11382 w 1270897"/>
                <a:gd name="GluePoint24Y" fmla="*/ 1372738 h 1373464"/>
                <a:gd name="GluePoint25X" fmla="*/ 6749 w 1270897"/>
                <a:gd name="GluePoint25Y" fmla="*/ 1370462 h 1373464"/>
                <a:gd name="GluePoint26X" fmla="*/ 694 w 1270897"/>
                <a:gd name="GluePoint26Y" fmla="*/ 1352581 h 1373464"/>
                <a:gd name="GluePoint27X" fmla="*/ 297082 w 1270897"/>
                <a:gd name="GluePoint27Y" fmla="*/ 806013 h 1373464"/>
                <a:gd name="GluePoint28X" fmla="*/ 300292 w 1270897"/>
                <a:gd name="GluePoint28Y" fmla="*/ 463946 h 13734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Lst>
              <a:rect l="textAreaLeft" t="textAreaTop" r="textAreaRight" b="textAreaBottom"/>
              <a:pathLst>
                <a:path w="1270897" h="1373464">
                  <a:moveTo>
                    <a:pt x="300292" y="463946"/>
                  </a:moveTo>
                  <a:cubicBezTo>
                    <a:pt x="373078" y="584932"/>
                    <a:pt x="362227" y="687141"/>
                    <a:pt x="341217" y="750458"/>
                  </a:cubicBezTo>
                  <a:cubicBezTo>
                    <a:pt x="395390" y="684337"/>
                    <a:pt x="450376" y="624027"/>
                    <a:pt x="502639" y="570586"/>
                  </a:cubicBezTo>
                  <a:cubicBezTo>
                    <a:pt x="357188" y="349260"/>
                    <a:pt x="517432" y="236972"/>
                    <a:pt x="517432" y="236972"/>
                  </a:cubicBezTo>
                  <a:cubicBezTo>
                    <a:pt x="585788" y="355478"/>
                    <a:pt x="575994" y="454884"/>
                    <a:pt x="555146" y="518201"/>
                  </a:cubicBezTo>
                  <a:lnTo>
                    <a:pt x="555877" y="517469"/>
                  </a:lnTo>
                  <a:cubicBezTo>
                    <a:pt x="628176" y="447162"/>
                    <a:pt x="697833" y="386324"/>
                    <a:pt x="758183" y="336662"/>
                  </a:cubicBezTo>
                  <a:cubicBezTo>
                    <a:pt x="646748" y="82255"/>
                    <a:pt x="831335" y="0"/>
                    <a:pt x="831335" y="0"/>
                  </a:cubicBezTo>
                  <a:cubicBezTo>
                    <a:pt x="880103" y="141346"/>
                    <a:pt x="841292" y="242499"/>
                    <a:pt x="805569" y="298460"/>
                  </a:cubicBezTo>
                  <a:cubicBezTo>
                    <a:pt x="870187" y="247294"/>
                    <a:pt x="919361" y="212425"/>
                    <a:pt x="942079" y="196860"/>
                  </a:cubicBezTo>
                  <a:cubicBezTo>
                    <a:pt x="1094845" y="22108"/>
                    <a:pt x="1270897" y="81890"/>
                    <a:pt x="1270897" y="81890"/>
                  </a:cubicBezTo>
                  <a:cubicBezTo>
                    <a:pt x="1148977" y="261437"/>
                    <a:pt x="1023562" y="240995"/>
                    <a:pt x="967195" y="218765"/>
                  </a:cubicBezTo>
                  <a:cubicBezTo>
                    <a:pt x="949394" y="230957"/>
                    <a:pt x="896522" y="267533"/>
                    <a:pt x="824142" y="325039"/>
                  </a:cubicBezTo>
                  <a:cubicBezTo>
                    <a:pt x="1012508" y="303418"/>
                    <a:pt x="1104842" y="428833"/>
                    <a:pt x="1104842" y="428833"/>
                  </a:cubicBezTo>
                  <a:cubicBezTo>
                    <a:pt x="898228" y="508081"/>
                    <a:pt x="807317" y="414244"/>
                    <a:pt x="775658" y="364378"/>
                  </a:cubicBezTo>
                  <a:cubicBezTo>
                    <a:pt x="716527" y="413146"/>
                    <a:pt x="648577" y="472603"/>
                    <a:pt x="578026" y="541244"/>
                  </a:cubicBezTo>
                  <a:cubicBezTo>
                    <a:pt x="570711" y="548356"/>
                    <a:pt x="563314" y="555671"/>
                    <a:pt x="555836" y="563108"/>
                  </a:cubicBezTo>
                  <a:cubicBezTo>
                    <a:pt x="746235" y="493654"/>
                    <a:pt x="867911" y="605699"/>
                    <a:pt x="867911" y="605699"/>
                  </a:cubicBezTo>
                  <a:cubicBezTo>
                    <a:pt x="664711" y="732495"/>
                    <a:pt x="556080" y="634675"/>
                    <a:pt x="523650" y="595579"/>
                  </a:cubicBezTo>
                  <a:cubicBezTo>
                    <a:pt x="468664" y="651500"/>
                    <a:pt x="410833" y="715386"/>
                    <a:pt x="354303" y="785612"/>
                  </a:cubicBezTo>
                  <a:cubicBezTo>
                    <a:pt x="537874" y="720100"/>
                    <a:pt x="657315" y="826252"/>
                    <a:pt x="657315" y="826252"/>
                  </a:cubicBezTo>
                  <a:cubicBezTo>
                    <a:pt x="468501" y="949025"/>
                    <a:pt x="359464" y="871484"/>
                    <a:pt x="319596" y="829828"/>
                  </a:cubicBezTo>
                  <a:cubicBezTo>
                    <a:pt x="201252" y="983732"/>
                    <a:pt x="92012" y="1164986"/>
                    <a:pt x="31702" y="1362009"/>
                  </a:cubicBezTo>
                  <a:cubicBezTo>
                    <a:pt x="29049" y="1370580"/>
                    <a:pt x="19957" y="1375384"/>
                    <a:pt x="11382" y="1372738"/>
                  </a:cubicBezTo>
                  <a:cubicBezTo>
                    <a:pt x="9728" y="1372230"/>
                    <a:pt x="8164" y="1371462"/>
                    <a:pt x="6749" y="1370462"/>
                  </a:cubicBezTo>
                  <a:cubicBezTo>
                    <a:pt x="1121" y="1366406"/>
                    <a:pt x="-1310" y="1359221"/>
                    <a:pt x="694" y="1352581"/>
                  </a:cubicBezTo>
                  <a:cubicBezTo>
                    <a:pt x="62833" y="1149624"/>
                    <a:pt x="175446" y="963493"/>
                    <a:pt x="297082" y="806013"/>
                  </a:cubicBezTo>
                  <a:cubicBezTo>
                    <a:pt x="138301" y="582006"/>
                    <a:pt x="300292" y="463946"/>
                    <a:pt x="300292" y="463946"/>
                  </a:cubicBezTo>
                  <a:close/>
                </a:path>
              </a:pathLst>
            </a:custGeom>
            <a:solidFill>
              <a:srgbClr val="D1D4E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0" name="任意多边形: 形状 238"/>
            <p:cNvSpPr/>
            <p:nvPr/>
          </p:nvSpPr>
          <p:spPr>
            <a:xfrm>
              <a:off x="10675800" y="4272480"/>
              <a:ext cx="801360" cy="1650600"/>
            </a:xfrm>
            <a:custGeom>
              <a:avLst/>
              <a:gdLst>
                <a:gd name="textAreaLeft" fmla="*/ 0 w 801360"/>
                <a:gd name="textAreaRight" fmla="*/ 801720 w 801360"/>
                <a:gd name="textAreaTop" fmla="*/ 0 h 1650600"/>
                <a:gd name="textAreaBottom" fmla="*/ 1650960 h 1650600"/>
                <a:gd name="GluePoint1X" fmla="*/ 26769 w 801652"/>
                <a:gd name="GluePoint1Y" fmla="*/ 698439 h 1650878"/>
                <a:gd name="GluePoint2X" fmla="*/ 165636 w 801652"/>
                <a:gd name="GluePoint2Y" fmla="*/ 952398 h 1650878"/>
                <a:gd name="GluePoint3X" fmla="*/ 253662 w 801652"/>
                <a:gd name="GluePoint3Y" fmla="*/ 727293 h 1650878"/>
                <a:gd name="GluePoint4X" fmla="*/ 150477 w 801652"/>
                <a:gd name="GluePoint4Y" fmla="*/ 409692 h 1650878"/>
                <a:gd name="GluePoint5X" fmla="*/ 284589 w 801652"/>
                <a:gd name="GluePoint5Y" fmla="*/ 659831 h 1650878"/>
                <a:gd name="GluePoint6X" fmla="*/ 285037 w 801652"/>
                <a:gd name="GluePoint6Y" fmla="*/ 658896 h 1650878"/>
                <a:gd name="GluePoint7X" fmla="*/ 411021 w 801652"/>
                <a:gd name="GluePoint7Y" fmla="*/ 418592 h 1650878"/>
                <a:gd name="GluePoint8X" fmla="*/ 361358 w 801652"/>
                <a:gd name="GluePoint8Y" fmla="*/ 77663 h 1650878"/>
                <a:gd name="GluePoint9X" fmla="*/ 441988 w 801652"/>
                <a:gd name="GluePoint9Y" fmla="*/ 366207 h 1650878"/>
                <a:gd name="GluePoint10X" fmla="*/ 534078 w 801652"/>
                <a:gd name="GluePoint10Y" fmla="*/ 223032 h 1650878"/>
                <a:gd name="GluePoint11X" fmla="*/ 801652 w 801652"/>
                <a:gd name="GluePoint11Y" fmla="*/ 0 h 1650878"/>
                <a:gd name="GluePoint12X" fmla="*/ 565290 w 801652"/>
                <a:gd name="GluePoint12Y" fmla="*/ 234737 h 1650878"/>
                <a:gd name="GluePoint13X" fmla="*/ 468648 w 801652"/>
                <a:gd name="GluePoint13Y" fmla="*/ 384454 h 1650878"/>
                <a:gd name="GluePoint14X" fmla="*/ 767881 w 801652"/>
                <a:gd name="GluePoint14Y" fmla="*/ 383154 h 1650878"/>
                <a:gd name="GluePoint15X" fmla="*/ 436868 w 801652"/>
                <a:gd name="GluePoint15Y" fmla="*/ 438384 h 1650878"/>
                <a:gd name="GluePoint16X" fmla="*/ 313891 w 801652"/>
                <a:gd name="GluePoint16Y" fmla="*/ 673283 h 1650878"/>
                <a:gd name="GluePoint17X" fmla="*/ 300764 w 801652"/>
                <a:gd name="GluePoint17Y" fmla="*/ 701731 h 1650878"/>
                <a:gd name="GluePoint18X" fmla="*/ 607840 w 801652"/>
                <a:gd name="GluePoint18Y" fmla="*/ 632115 h 1650878"/>
                <a:gd name="GluePoint19X" fmla="*/ 281867 w 801652"/>
                <a:gd name="GluePoint19Y" fmla="*/ 743428 h 1650878"/>
                <a:gd name="GluePoint20X" fmla="*/ 190183 w 801652"/>
                <a:gd name="GluePoint20Y" fmla="*/ 980806 h 1650878"/>
                <a:gd name="GluePoint21X" fmla="*/ 488115 w 801652"/>
                <a:gd name="GluePoint21Y" fmla="*/ 912449 h 1650878"/>
                <a:gd name="GluePoint22X" fmla="*/ 173155 w 801652"/>
                <a:gd name="GluePoint22Y" fmla="*/ 1034369 h 1650878"/>
                <a:gd name="GluePoint23X" fmla="*/ 90290 w 801652"/>
                <a:gd name="GluePoint23Y" fmla="*/ 1633769 h 1650878"/>
                <a:gd name="GluePoint24X" fmla="*/ 75172 w 801652"/>
                <a:gd name="GluePoint24Y" fmla="*/ 1650837 h 1650878"/>
                <a:gd name="GluePoint25X" fmla="*/ 70051 w 801652"/>
                <a:gd name="GluePoint25Y" fmla="*/ 1650350 h 1650878"/>
                <a:gd name="GluePoint26X" fmla="*/ 57859 w 801652"/>
                <a:gd name="GluePoint26Y" fmla="*/ 1635760 h 1650878"/>
                <a:gd name="GluePoint27X" fmla="*/ 143650 w 801652"/>
                <a:gd name="GluePoint27Y" fmla="*/ 1019942 h 1650878"/>
                <a:gd name="GluePoint28X" fmla="*/ 26769 w 801652"/>
                <a:gd name="GluePoint28Y" fmla="*/ 698439 h 165087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Lst>
              <a:rect l="textAreaLeft" t="textAreaTop" r="textAreaRight" b="textAreaBottom"/>
              <a:pathLst>
                <a:path w="801652" h="1650878">
                  <a:moveTo>
                    <a:pt x="26769" y="698439"/>
                  </a:moveTo>
                  <a:cubicBezTo>
                    <a:pt x="137391" y="786181"/>
                    <a:pt x="163076" y="885708"/>
                    <a:pt x="165636" y="952398"/>
                  </a:cubicBezTo>
                  <a:cubicBezTo>
                    <a:pt x="193149" y="871444"/>
                    <a:pt x="223467" y="795691"/>
                    <a:pt x="253662" y="727293"/>
                  </a:cubicBezTo>
                  <a:cubicBezTo>
                    <a:pt x="39774" y="571073"/>
                    <a:pt x="150477" y="409692"/>
                    <a:pt x="150477" y="409692"/>
                  </a:cubicBezTo>
                  <a:cubicBezTo>
                    <a:pt x="256141" y="496661"/>
                    <a:pt x="281745" y="593181"/>
                    <a:pt x="284589" y="659831"/>
                  </a:cubicBezTo>
                  <a:cubicBezTo>
                    <a:pt x="284589" y="659506"/>
                    <a:pt x="284874" y="659181"/>
                    <a:pt x="285037" y="658896"/>
                  </a:cubicBezTo>
                  <a:cubicBezTo>
                    <a:pt x="328074" y="567700"/>
                    <a:pt x="371965" y="486258"/>
                    <a:pt x="411021" y="418592"/>
                  </a:cubicBezTo>
                  <a:cubicBezTo>
                    <a:pt x="217371" y="219456"/>
                    <a:pt x="361358" y="77663"/>
                    <a:pt x="361358" y="77663"/>
                  </a:cubicBezTo>
                  <a:cubicBezTo>
                    <a:pt x="456456" y="192959"/>
                    <a:pt x="455806" y="301183"/>
                    <a:pt x="441988" y="366207"/>
                  </a:cubicBezTo>
                  <a:cubicBezTo>
                    <a:pt x="484538" y="295615"/>
                    <a:pt x="518310" y="245750"/>
                    <a:pt x="534078" y="223032"/>
                  </a:cubicBezTo>
                  <a:cubicBezTo>
                    <a:pt x="615805" y="5811"/>
                    <a:pt x="801652" y="0"/>
                    <a:pt x="801652" y="0"/>
                  </a:cubicBezTo>
                  <a:cubicBezTo>
                    <a:pt x="750690" y="210840"/>
                    <a:pt x="625884" y="235712"/>
                    <a:pt x="565290" y="234737"/>
                  </a:cubicBezTo>
                  <a:cubicBezTo>
                    <a:pt x="552895" y="252334"/>
                    <a:pt x="516278" y="305328"/>
                    <a:pt x="468648" y="384454"/>
                  </a:cubicBezTo>
                  <a:cubicBezTo>
                    <a:pt x="637426" y="298094"/>
                    <a:pt x="767881" y="383154"/>
                    <a:pt x="767881" y="383154"/>
                  </a:cubicBezTo>
                  <a:cubicBezTo>
                    <a:pt x="602232" y="529864"/>
                    <a:pt x="484173" y="473903"/>
                    <a:pt x="436868" y="438384"/>
                  </a:cubicBezTo>
                  <a:cubicBezTo>
                    <a:pt x="398625" y="504749"/>
                    <a:pt x="355872" y="584322"/>
                    <a:pt x="313891" y="673283"/>
                  </a:cubicBezTo>
                  <a:cubicBezTo>
                    <a:pt x="309542" y="682549"/>
                    <a:pt x="305153" y="692018"/>
                    <a:pt x="300764" y="701731"/>
                  </a:cubicBezTo>
                  <a:cubicBezTo>
                    <a:pt x="454587" y="569692"/>
                    <a:pt x="607840" y="632115"/>
                    <a:pt x="607840" y="632115"/>
                  </a:cubicBezTo>
                  <a:cubicBezTo>
                    <a:pt x="462186" y="822066"/>
                    <a:pt x="326002" y="768665"/>
                    <a:pt x="281867" y="743428"/>
                  </a:cubicBezTo>
                  <a:cubicBezTo>
                    <a:pt x="250289" y="815279"/>
                    <a:pt x="218549" y="895299"/>
                    <a:pt x="190183" y="980806"/>
                  </a:cubicBezTo>
                  <a:cubicBezTo>
                    <a:pt x="339088" y="855066"/>
                    <a:pt x="488115" y="912449"/>
                    <a:pt x="488115" y="912449"/>
                  </a:cubicBezTo>
                  <a:cubicBezTo>
                    <a:pt x="354409" y="1093622"/>
                    <a:pt x="225093" y="1059282"/>
                    <a:pt x="173155" y="1034369"/>
                  </a:cubicBezTo>
                  <a:cubicBezTo>
                    <a:pt x="116259" y="1220053"/>
                    <a:pt x="77691" y="1428090"/>
                    <a:pt x="90290" y="1633769"/>
                  </a:cubicBezTo>
                  <a:cubicBezTo>
                    <a:pt x="90753" y="1642632"/>
                    <a:pt x="84027" y="1650228"/>
                    <a:pt x="75172" y="1650837"/>
                  </a:cubicBezTo>
                  <a:cubicBezTo>
                    <a:pt x="73448" y="1650963"/>
                    <a:pt x="71717" y="1650801"/>
                    <a:pt x="70051" y="1650350"/>
                  </a:cubicBezTo>
                  <a:cubicBezTo>
                    <a:pt x="63268" y="1648619"/>
                    <a:pt x="58359" y="1642742"/>
                    <a:pt x="57859" y="1635760"/>
                  </a:cubicBezTo>
                  <a:cubicBezTo>
                    <a:pt x="44895" y="1423863"/>
                    <a:pt x="85006" y="1210056"/>
                    <a:pt x="143650" y="1019942"/>
                  </a:cubicBezTo>
                  <a:cubicBezTo>
                    <a:pt x="-83528" y="865835"/>
                    <a:pt x="26769" y="698439"/>
                    <a:pt x="26769" y="698439"/>
                  </a:cubicBezTo>
                  <a:close/>
                </a:path>
              </a:pathLst>
            </a:custGeom>
            <a:solidFill>
              <a:srgbClr val="D1D4E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1" name="任意多边形: 形状 239"/>
            <p:cNvSpPr/>
            <p:nvPr/>
          </p:nvSpPr>
          <p:spPr>
            <a:xfrm>
              <a:off x="10359720" y="6269400"/>
              <a:ext cx="954720" cy="336240"/>
            </a:xfrm>
            <a:custGeom>
              <a:avLst/>
              <a:gdLst>
                <a:gd name="textAreaLeft" fmla="*/ 0 w 954720"/>
                <a:gd name="textAreaRight" fmla="*/ 955080 w 954720"/>
                <a:gd name="textAreaTop" fmla="*/ 0 h 336240"/>
                <a:gd name="textAreaBottom" fmla="*/ 336600 h 336240"/>
                <a:gd name="GluePoint1X" fmla="*/ 662856 w 955075"/>
                <a:gd name="GluePoint1Y" fmla="*/ 335708 h 336665"/>
                <a:gd name="GluePoint2X" fmla="*/ 13632 w 955075"/>
                <a:gd name="GluePoint2Y" fmla="*/ 201393 h 336665"/>
                <a:gd name="GluePoint3X" fmla="*/ 14323 w 955075"/>
                <a:gd name="GluePoint3Y" fmla="*/ 169775 h 336665"/>
                <a:gd name="GluePoint4X" fmla="*/ 224270 w 955075"/>
                <a:gd name="GluePoint4Y" fmla="*/ 18676 h 336665"/>
                <a:gd name="GluePoint5X" fmla="*/ 292057 w 955075"/>
                <a:gd name="GluePoint5Y" fmla="*/ 957 h 336665"/>
                <a:gd name="GluePoint6X" fmla="*/ 941444 w 955075"/>
                <a:gd name="GluePoint6Y" fmla="*/ 135313 h 336665"/>
                <a:gd name="GluePoint7X" fmla="*/ 940753 w 955075"/>
                <a:gd name="GluePoint7Y" fmla="*/ 166890 h 336665"/>
                <a:gd name="GluePoint8X" fmla="*/ 730766 w 955075"/>
                <a:gd name="GluePoint8Y" fmla="*/ 317990 h 336665"/>
                <a:gd name="GluePoint9X" fmla="*/ 662856 w 955075"/>
                <a:gd name="GluePoint9Y" fmla="*/ 335708 h 3366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955075" h="336665">
                  <a:moveTo>
                    <a:pt x="662856" y="335708"/>
                  </a:moveTo>
                  <a:lnTo>
                    <a:pt x="13632" y="201393"/>
                  </a:lnTo>
                  <a:cubicBezTo>
                    <a:pt x="-4818" y="197573"/>
                    <a:pt x="-4493" y="183349"/>
                    <a:pt x="14323" y="169775"/>
                  </a:cubicBezTo>
                  <a:lnTo>
                    <a:pt x="224270" y="18676"/>
                  </a:lnTo>
                  <a:cubicBezTo>
                    <a:pt x="243086" y="5102"/>
                    <a:pt x="273606" y="-2863"/>
                    <a:pt x="292057" y="957"/>
                  </a:cubicBezTo>
                  <a:lnTo>
                    <a:pt x="941444" y="135313"/>
                  </a:lnTo>
                  <a:cubicBezTo>
                    <a:pt x="959894" y="139092"/>
                    <a:pt x="959569" y="153316"/>
                    <a:pt x="940753" y="166890"/>
                  </a:cubicBezTo>
                  <a:lnTo>
                    <a:pt x="730766" y="317990"/>
                  </a:lnTo>
                  <a:cubicBezTo>
                    <a:pt x="711787" y="331563"/>
                    <a:pt x="681348" y="339529"/>
                    <a:pt x="662856" y="335708"/>
                  </a:cubicBezTo>
                  <a:close/>
                </a:path>
              </a:pathLst>
            </a:custGeom>
            <a:solidFill>
              <a:srgbClr val="E4E6F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2" name="任意多边形: 形状 240"/>
            <p:cNvSpPr/>
            <p:nvPr/>
          </p:nvSpPr>
          <p:spPr>
            <a:xfrm>
              <a:off x="10393200" y="4949280"/>
              <a:ext cx="839160" cy="1497600"/>
            </a:xfrm>
            <a:custGeom>
              <a:avLst/>
              <a:gdLst>
                <a:gd name="textAreaLeft" fmla="*/ 0 w 839160"/>
                <a:gd name="textAreaRight" fmla="*/ 839520 w 839160"/>
                <a:gd name="textAreaTop" fmla="*/ 0 h 1497600"/>
                <a:gd name="textAreaBottom" fmla="*/ 1497960 h 1497600"/>
                <a:gd name="GluePoint1X" fmla="*/ 839350 w 839507"/>
                <a:gd name="GluePoint1Y" fmla="*/ 226855 h 1497992"/>
                <a:gd name="GluePoint2X" fmla="*/ 821102 w 839507"/>
                <a:gd name="GluePoint2Y" fmla="*/ 162197 h 1497992"/>
                <a:gd name="GluePoint3X" fmla="*/ 820899 w 839507"/>
                <a:gd name="GluePoint3Y" fmla="*/ 161912 h 1497992"/>
                <a:gd name="GluePoint4X" fmla="*/ 775017 w 839507"/>
                <a:gd name="GluePoint4Y" fmla="*/ 129075 h 1497992"/>
                <a:gd name="GluePoint5X" fmla="*/ 141033 w 839507"/>
                <a:gd name="GluePoint5Y" fmla="*/ 1181 h 1497992"/>
                <a:gd name="GluePoint6X" fmla="*/ 97588 w 839507"/>
                <a:gd name="GluePoint6Y" fmla="*/ 10325 h 1497992"/>
                <a:gd name="GluePoint7X" fmla="*/ 56948 w 839507"/>
                <a:gd name="GluePoint7Y" fmla="*/ 40967 h 1497992"/>
                <a:gd name="GluePoint8X" fmla="*/ 52 w 839507"/>
                <a:gd name="GluePoint8Y" fmla="*/ 1267889 h 1497992"/>
                <a:gd name="GluePoint9X" fmla="*/ 256 w 839507"/>
                <a:gd name="GluePoint9Y" fmla="*/ 1269474 h 1497992"/>
                <a:gd name="GluePoint10X" fmla="*/ 64345 w 839507"/>
                <a:gd name="GluePoint10Y" fmla="*/ 1365669 h 1497992"/>
                <a:gd name="GluePoint11X" fmla="*/ 714991 w 839507"/>
                <a:gd name="GluePoint11Y" fmla="*/ 1497993 h 1497992"/>
                <a:gd name="GluePoint12X" fmla="*/ 734905 w 839507"/>
                <a:gd name="GluePoint12Y" fmla="*/ 1483322 h 1497992"/>
                <a:gd name="GluePoint13X" fmla="*/ 772334 w 839507"/>
                <a:gd name="GluePoint13Y" fmla="*/ 1419029 h 14979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839507" h="1497992">
                  <a:moveTo>
                    <a:pt x="839350" y="226855"/>
                  </a:moveTo>
                  <a:cubicBezTo>
                    <a:pt x="840618" y="203873"/>
                    <a:pt x="834201" y="181122"/>
                    <a:pt x="821102" y="162197"/>
                  </a:cubicBezTo>
                  <a:lnTo>
                    <a:pt x="820899" y="161912"/>
                  </a:lnTo>
                  <a:cubicBezTo>
                    <a:pt x="809357" y="145006"/>
                    <a:pt x="793589" y="132814"/>
                    <a:pt x="775017" y="129075"/>
                  </a:cubicBezTo>
                  <a:lnTo>
                    <a:pt x="141033" y="1181"/>
                  </a:lnTo>
                  <a:cubicBezTo>
                    <a:pt x="125910" y="-2001"/>
                    <a:pt x="110146" y="1315"/>
                    <a:pt x="97588" y="10325"/>
                  </a:cubicBezTo>
                  <a:lnTo>
                    <a:pt x="56948" y="40967"/>
                  </a:lnTo>
                  <a:lnTo>
                    <a:pt x="52" y="1267889"/>
                  </a:lnTo>
                  <a:cubicBezTo>
                    <a:pt x="-61" y="1268425"/>
                    <a:pt x="12" y="1268982"/>
                    <a:pt x="256" y="1269474"/>
                  </a:cubicBezTo>
                  <a:cubicBezTo>
                    <a:pt x="-2102" y="1315032"/>
                    <a:pt x="26509" y="1358069"/>
                    <a:pt x="64345" y="1365669"/>
                  </a:cubicBezTo>
                  <a:lnTo>
                    <a:pt x="714991" y="1497993"/>
                  </a:lnTo>
                  <a:lnTo>
                    <a:pt x="734905" y="1483322"/>
                  </a:lnTo>
                  <a:cubicBezTo>
                    <a:pt x="757094" y="1465684"/>
                    <a:pt x="770627" y="1449144"/>
                    <a:pt x="772334" y="1419029"/>
                  </a:cubicBez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3" name="任意多边形: 形状 241"/>
            <p:cNvSpPr/>
            <p:nvPr/>
          </p:nvSpPr>
          <p:spPr>
            <a:xfrm>
              <a:off x="10370520" y="4963320"/>
              <a:ext cx="834120" cy="1494000"/>
            </a:xfrm>
            <a:custGeom>
              <a:avLst/>
              <a:gdLst>
                <a:gd name="textAreaLeft" fmla="*/ 0 w 834120"/>
                <a:gd name="textAreaRight" fmla="*/ 834480 w 834120"/>
                <a:gd name="textAreaTop" fmla="*/ 0 h 1494000"/>
                <a:gd name="textAreaBottom" fmla="*/ 1494360 h 1494000"/>
                <a:gd name="GluePoint1X" fmla="*/ 694827 w 834350"/>
                <a:gd name="GluePoint1Y" fmla="*/ 1493155 h 1494341"/>
                <a:gd name="GluePoint2X" fmla="*/ 62631 w 834350"/>
                <a:gd name="GluePoint2Y" fmla="*/ 1364814 h 1494341"/>
                <a:gd name="GluePoint3X" fmla="*/ 167 w 834350"/>
                <a:gd name="GluePoint3Y" fmla="*/ 1267603 h 1494341"/>
                <a:gd name="GluePoint4X" fmla="*/ 67508 w 834350"/>
                <a:gd name="GluePoint4Y" fmla="*/ 69901 h 1494341"/>
                <a:gd name="GluePoint5X" fmla="*/ 140091 w 834350"/>
                <a:gd name="GluePoint5Y" fmla="*/ 1179 h 1494341"/>
                <a:gd name="GluePoint6X" fmla="*/ 772043 w 834350"/>
                <a:gd name="GluePoint6Y" fmla="*/ 129642 h 1494341"/>
                <a:gd name="GluePoint7X" fmla="*/ 834181 w 834350"/>
                <a:gd name="GluePoint7Y" fmla="*/ 227178 h 1494341"/>
                <a:gd name="GluePoint8X" fmla="*/ 766841 w 834350"/>
                <a:gd name="GluePoint8Y" fmla="*/ 1424676 h 1494341"/>
                <a:gd name="GluePoint9X" fmla="*/ 694827 w 834350"/>
                <a:gd name="GluePoint9Y" fmla="*/ 1493155 h 14943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834350" h="1494341">
                  <a:moveTo>
                    <a:pt x="694827" y="1493155"/>
                  </a:moveTo>
                  <a:lnTo>
                    <a:pt x="62631" y="1364814"/>
                  </a:lnTo>
                  <a:cubicBezTo>
                    <a:pt x="24673" y="1357133"/>
                    <a:pt x="-2393" y="1313363"/>
                    <a:pt x="167" y="1267603"/>
                  </a:cubicBezTo>
                  <a:lnTo>
                    <a:pt x="67508" y="69901"/>
                  </a:lnTo>
                  <a:cubicBezTo>
                    <a:pt x="70068" y="24141"/>
                    <a:pt x="102093" y="-6502"/>
                    <a:pt x="140091" y="1179"/>
                  </a:cubicBezTo>
                  <a:lnTo>
                    <a:pt x="772043" y="129642"/>
                  </a:lnTo>
                  <a:cubicBezTo>
                    <a:pt x="810001" y="137323"/>
                    <a:pt x="836742" y="181214"/>
                    <a:pt x="834181" y="227178"/>
                  </a:cubicBezTo>
                  <a:lnTo>
                    <a:pt x="766841" y="1424676"/>
                  </a:lnTo>
                  <a:cubicBezTo>
                    <a:pt x="764240" y="1470437"/>
                    <a:pt x="732947" y="1500836"/>
                    <a:pt x="694827" y="1493155"/>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4" name="任意多边形: 形状 242"/>
            <p:cNvSpPr/>
            <p:nvPr/>
          </p:nvSpPr>
          <p:spPr>
            <a:xfrm>
              <a:off x="10363320" y="4967280"/>
              <a:ext cx="834120" cy="1494000"/>
            </a:xfrm>
            <a:custGeom>
              <a:avLst/>
              <a:gdLst>
                <a:gd name="textAreaLeft" fmla="*/ 0 w 834120"/>
                <a:gd name="textAreaRight" fmla="*/ 834480 w 834120"/>
                <a:gd name="textAreaTop" fmla="*/ 0 h 1494000"/>
                <a:gd name="textAreaBottom" fmla="*/ 1494360 h 1494000"/>
                <a:gd name="GluePoint1X" fmla="*/ 694984 w 834386"/>
                <a:gd name="GluePoint1Y" fmla="*/ 1493184 h 1494359"/>
                <a:gd name="GluePoint2X" fmla="*/ 62667 w 834386"/>
                <a:gd name="GluePoint2Y" fmla="*/ 1364802 h 1494359"/>
                <a:gd name="GluePoint3X" fmla="*/ 162 w 834386"/>
                <a:gd name="GluePoint3Y" fmla="*/ 1267592 h 1494359"/>
                <a:gd name="GluePoint4X" fmla="*/ 67543 w 834386"/>
                <a:gd name="GluePoint4Y" fmla="*/ 69931 h 1494359"/>
                <a:gd name="GluePoint5X" fmla="*/ 140127 w 834386"/>
                <a:gd name="GluePoint5Y" fmla="*/ 1168 h 1494359"/>
                <a:gd name="GluePoint6X" fmla="*/ 772079 w 834386"/>
                <a:gd name="GluePoint6Y" fmla="*/ 129671 h 1494359"/>
                <a:gd name="GluePoint7X" fmla="*/ 834217 w 834386"/>
                <a:gd name="GluePoint7Y" fmla="*/ 227207 h 1494359"/>
                <a:gd name="GluePoint8X" fmla="*/ 766877 w 834386"/>
                <a:gd name="GluePoint8Y" fmla="*/ 1424706 h 1494359"/>
                <a:gd name="GluePoint9X" fmla="*/ 694984 w 834386"/>
                <a:gd name="GluePoint9Y" fmla="*/ 1493184 h 149435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834386" h="1494359">
                  <a:moveTo>
                    <a:pt x="694984" y="1493184"/>
                  </a:moveTo>
                  <a:lnTo>
                    <a:pt x="62667" y="1364802"/>
                  </a:lnTo>
                  <a:cubicBezTo>
                    <a:pt x="24709" y="1357162"/>
                    <a:pt x="-2357" y="1313352"/>
                    <a:pt x="162" y="1267592"/>
                  </a:cubicBezTo>
                  <a:lnTo>
                    <a:pt x="67543" y="69931"/>
                  </a:lnTo>
                  <a:cubicBezTo>
                    <a:pt x="70104" y="24170"/>
                    <a:pt x="102128" y="-6473"/>
                    <a:pt x="140127" y="1168"/>
                  </a:cubicBezTo>
                  <a:lnTo>
                    <a:pt x="772079" y="129671"/>
                  </a:lnTo>
                  <a:cubicBezTo>
                    <a:pt x="810036" y="137312"/>
                    <a:pt x="836777" y="181244"/>
                    <a:pt x="834217" y="227207"/>
                  </a:cubicBezTo>
                  <a:lnTo>
                    <a:pt x="766877" y="1424706"/>
                  </a:lnTo>
                  <a:cubicBezTo>
                    <a:pt x="764276" y="1470426"/>
                    <a:pt x="732983" y="1500824"/>
                    <a:pt x="694984" y="1493184"/>
                  </a:cubicBezTo>
                  <a:close/>
                </a:path>
              </a:pathLst>
            </a:custGeom>
            <a:solidFill>
              <a:srgbClr val="36518A"/>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5" name="任意多边形: 形状 243"/>
            <p:cNvSpPr/>
            <p:nvPr/>
          </p:nvSpPr>
          <p:spPr>
            <a:xfrm>
              <a:off x="10404000" y="5035680"/>
              <a:ext cx="741600" cy="1326600"/>
            </a:xfrm>
            <a:custGeom>
              <a:avLst/>
              <a:gdLst>
                <a:gd name="textAreaLeft" fmla="*/ 0 w 741600"/>
                <a:gd name="textAreaRight" fmla="*/ 741960 w 741600"/>
                <a:gd name="textAreaTop" fmla="*/ 0 h 1326600"/>
                <a:gd name="textAreaBottom" fmla="*/ 1326960 h 1326600"/>
                <a:gd name="GluePoint1X" fmla="*/ 741866 w 741955"/>
                <a:gd name="GluePoint1Y" fmla="*/ 141135 h 1326830"/>
                <a:gd name="GluePoint2X" fmla="*/ 731869 w 741955"/>
                <a:gd name="GluePoint2Y" fmla="*/ 127886 h 1326830"/>
                <a:gd name="GluePoint3X" fmla="*/ 98982 w 741955"/>
                <a:gd name="GluePoint3Y" fmla="*/ 358 h 1326830"/>
                <a:gd name="GluePoint4X" fmla="*/ 65210 w 741955"/>
                <a:gd name="GluePoint4Y" fmla="*/ 27221 h 1326830"/>
                <a:gd name="GluePoint5X" fmla="*/ 6810 w 741955"/>
                <a:gd name="GluePoint5Y" fmla="*/ 1065410 h 1326830"/>
                <a:gd name="GluePoint6X" fmla="*/ 6810 w 741955"/>
                <a:gd name="GluePoint6Y" fmla="*/ 1065410 h 1326830"/>
                <a:gd name="GluePoint7X" fmla="*/ 64 w 741955"/>
                <a:gd name="GluePoint7Y" fmla="*/ 1185583 h 1326830"/>
                <a:gd name="GluePoint8X" fmla="*/ 10061 w 741955"/>
                <a:gd name="GluePoint8Y" fmla="*/ 1198832 h 1326830"/>
                <a:gd name="GluePoint9X" fmla="*/ 642948 w 741955"/>
                <a:gd name="GluePoint9Y" fmla="*/ 1326482 h 1326830"/>
                <a:gd name="GluePoint10X" fmla="*/ 676761 w 741955"/>
                <a:gd name="GluePoint10Y" fmla="*/ 1299619 h 1326830"/>
                <a:gd name="GluePoint11X" fmla="*/ 735120 w 741955"/>
                <a:gd name="GluePoint11Y" fmla="*/ 261389 h 1326830"/>
                <a:gd name="GluePoint12X" fmla="*/ 735120 w 741955"/>
                <a:gd name="GluePoint12Y" fmla="*/ 261389 h 13268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741955" h="1326830">
                  <a:moveTo>
                    <a:pt x="741866" y="141135"/>
                  </a:moveTo>
                  <a:cubicBezTo>
                    <a:pt x="742646" y="134746"/>
                    <a:pt x="738225" y="128890"/>
                    <a:pt x="731869" y="127886"/>
                  </a:cubicBezTo>
                  <a:lnTo>
                    <a:pt x="98982" y="358"/>
                  </a:lnTo>
                  <a:cubicBezTo>
                    <a:pt x="84798" y="-2528"/>
                    <a:pt x="66023" y="12550"/>
                    <a:pt x="65210" y="27221"/>
                  </a:cubicBezTo>
                  <a:lnTo>
                    <a:pt x="6810" y="1065410"/>
                  </a:lnTo>
                  <a:lnTo>
                    <a:pt x="6810" y="1065410"/>
                  </a:lnTo>
                  <a:lnTo>
                    <a:pt x="64" y="1185583"/>
                  </a:lnTo>
                  <a:cubicBezTo>
                    <a:pt x="-586" y="1191935"/>
                    <a:pt x="3774" y="1197714"/>
                    <a:pt x="10061" y="1198832"/>
                  </a:cubicBezTo>
                  <a:lnTo>
                    <a:pt x="642948" y="1326482"/>
                  </a:lnTo>
                  <a:cubicBezTo>
                    <a:pt x="657132" y="1329327"/>
                    <a:pt x="675907" y="1314290"/>
                    <a:pt x="676761" y="1299619"/>
                  </a:cubicBezTo>
                  <a:lnTo>
                    <a:pt x="735120" y="261389"/>
                  </a:lnTo>
                  <a:lnTo>
                    <a:pt x="735120" y="261389"/>
                  </a:lnTo>
                  <a:close/>
                </a:path>
              </a:pathLst>
            </a:custGeom>
            <a:solidFill>
              <a:srgbClr val="DAE1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6" name="任意多边形: 形状 244"/>
            <p:cNvSpPr/>
            <p:nvPr/>
          </p:nvSpPr>
          <p:spPr>
            <a:xfrm rot="17550000">
              <a:off x="10131120" y="4669200"/>
              <a:ext cx="66240" cy="66240"/>
            </a:xfrm>
            <a:custGeom>
              <a:avLst/>
              <a:gdLst>
                <a:gd name="textAreaLeft" fmla="*/ 0 w 66240"/>
                <a:gd name="textAreaRight" fmla="*/ 66600 w 66240"/>
                <a:gd name="textAreaTop" fmla="*/ 0 h 66240"/>
                <a:gd name="textAreaBottom" fmla="*/ 66600 h 66240"/>
                <a:gd name="GluePoint1X" fmla="*/ 66650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30" y="66650"/>
                    <a:pt x="33325" y="66650"/>
                  </a:cubicBezTo>
                  <a:cubicBezTo>
                    <a:pt x="14920" y="66650"/>
                    <a:pt x="0" y="51730"/>
                    <a:pt x="0" y="33325"/>
                  </a:cubicBezTo>
                  <a:cubicBezTo>
                    <a:pt x="0" y="14920"/>
                    <a:pt x="14920" y="0"/>
                    <a:pt x="33325" y="0"/>
                  </a:cubicBezTo>
                  <a:cubicBezTo>
                    <a:pt x="51730" y="0"/>
                    <a:pt x="66650" y="14920"/>
                    <a:pt x="66650" y="33325"/>
                  </a:cubicBezTo>
                  <a:close/>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7" name="任意多边形: 形状 245"/>
            <p:cNvSpPr/>
            <p:nvPr/>
          </p:nvSpPr>
          <p:spPr>
            <a:xfrm rot="17550000">
              <a:off x="11703960" y="5806800"/>
              <a:ext cx="66240" cy="66240"/>
            </a:xfrm>
            <a:custGeom>
              <a:avLst/>
              <a:gdLst>
                <a:gd name="textAreaLeft" fmla="*/ 0 w 66240"/>
                <a:gd name="textAreaRight" fmla="*/ 66600 w 66240"/>
                <a:gd name="textAreaTop" fmla="*/ 0 h 66240"/>
                <a:gd name="textAreaBottom" fmla="*/ 66600 h 66240"/>
                <a:gd name="GluePoint1X" fmla="*/ 66650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30" y="66650"/>
                    <a:pt x="33325" y="66650"/>
                  </a:cubicBezTo>
                  <a:cubicBezTo>
                    <a:pt x="14920" y="66650"/>
                    <a:pt x="0" y="51730"/>
                    <a:pt x="0" y="33325"/>
                  </a:cubicBezTo>
                  <a:cubicBezTo>
                    <a:pt x="0" y="14920"/>
                    <a:pt x="14920" y="0"/>
                    <a:pt x="33325" y="0"/>
                  </a:cubicBezTo>
                  <a:cubicBezTo>
                    <a:pt x="51730" y="0"/>
                    <a:pt x="66650" y="14920"/>
                    <a:pt x="66650" y="33325"/>
                  </a:cubicBezTo>
                  <a:close/>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8" name="任意多边形: 形状 246"/>
            <p:cNvSpPr/>
            <p:nvPr/>
          </p:nvSpPr>
          <p:spPr>
            <a:xfrm>
              <a:off x="9512280" y="5577120"/>
              <a:ext cx="66240" cy="66240"/>
            </a:xfrm>
            <a:custGeom>
              <a:avLst/>
              <a:gdLst>
                <a:gd name="textAreaLeft" fmla="*/ 0 w 66240"/>
                <a:gd name="textAreaRight" fmla="*/ 66600 w 66240"/>
                <a:gd name="textAreaTop" fmla="*/ 0 h 66240"/>
                <a:gd name="textAreaBottom" fmla="*/ 66600 h 66240"/>
                <a:gd name="GluePoint1X" fmla="*/ 66731 w 66730"/>
                <a:gd name="GluePoint1Y" fmla="*/ 33325 h 66730"/>
                <a:gd name="GluePoint2X" fmla="*/ 33406 w 66730"/>
                <a:gd name="GluePoint2Y" fmla="*/ 66731 h 66730"/>
                <a:gd name="GluePoint3X" fmla="*/ 0 w 66730"/>
                <a:gd name="GluePoint3Y" fmla="*/ 33406 h 66730"/>
                <a:gd name="GluePoint4X" fmla="*/ 33325 w 66730"/>
                <a:gd name="GluePoint4Y" fmla="*/ 0 h 66730"/>
                <a:gd name="GluePoint5X" fmla="*/ 33365 w 66730"/>
                <a:gd name="GluePoint5Y" fmla="*/ 0 h 66730"/>
                <a:gd name="GluePoint6X" fmla="*/ 66731 w 66730"/>
                <a:gd name="GluePoint6Y" fmla="*/ 33325 h 667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66730" h="66730">
                  <a:moveTo>
                    <a:pt x="66731" y="33325"/>
                  </a:moveTo>
                  <a:cubicBezTo>
                    <a:pt x="66755" y="51751"/>
                    <a:pt x="51832" y="66710"/>
                    <a:pt x="33406" y="66731"/>
                  </a:cubicBezTo>
                  <a:cubicBezTo>
                    <a:pt x="14980" y="66751"/>
                    <a:pt x="24" y="51832"/>
                    <a:pt x="0" y="33406"/>
                  </a:cubicBezTo>
                  <a:cubicBezTo>
                    <a:pt x="-24" y="14980"/>
                    <a:pt x="14899" y="24"/>
                    <a:pt x="33325" y="0"/>
                  </a:cubicBezTo>
                  <a:cubicBezTo>
                    <a:pt x="33337" y="0"/>
                    <a:pt x="33353" y="0"/>
                    <a:pt x="33365" y="0"/>
                  </a:cubicBezTo>
                  <a:cubicBezTo>
                    <a:pt x="51775" y="0"/>
                    <a:pt x="66707" y="14915"/>
                    <a:pt x="66731" y="33325"/>
                  </a:cubicBezTo>
                  <a:close/>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39" name="任意多边形: 形状 247"/>
            <p:cNvSpPr/>
            <p:nvPr/>
          </p:nvSpPr>
          <p:spPr>
            <a:xfrm>
              <a:off x="10535760" y="5604840"/>
              <a:ext cx="671760" cy="568080"/>
            </a:xfrm>
            <a:custGeom>
              <a:avLst/>
              <a:gdLst>
                <a:gd name="textAreaLeft" fmla="*/ 0 w 671760"/>
                <a:gd name="textAreaRight" fmla="*/ 672120 w 671760"/>
                <a:gd name="textAreaTop" fmla="*/ 0 h 568080"/>
                <a:gd name="textAreaBottom" fmla="*/ 568440 h 568080"/>
                <a:gd name="GluePoint1X" fmla="*/ 619676 w 671962"/>
                <a:gd name="GluePoint1Y" fmla="*/ 105050 h 568447"/>
                <a:gd name="GluePoint2X" fmla="*/ 80586 w 671962"/>
                <a:gd name="GluePoint2Y" fmla="*/ 767 h 568447"/>
                <a:gd name="GluePoint3X" fmla="*/ 22430 w 671962"/>
                <a:gd name="GluePoint3Y" fmla="*/ 59858 h 568447"/>
                <a:gd name="GluePoint4X" fmla="*/ 200 w 671962"/>
                <a:gd name="GluePoint4Y" fmla="*/ 402331 h 568447"/>
                <a:gd name="GluePoint5X" fmla="*/ 48521 w 671962"/>
                <a:gd name="GluePoint5Y" fmla="*/ 470891 h 568447"/>
                <a:gd name="GluePoint6X" fmla="*/ 562983 w 671962"/>
                <a:gd name="GluePoint6Y" fmla="*/ 567126 h 568447"/>
                <a:gd name="GluePoint7X" fmla="*/ 651253 w 671962"/>
                <a:gd name="GluePoint7Y" fmla="*/ 489585 h 568447"/>
                <a:gd name="GluePoint8X" fmla="*/ 671735 w 671962"/>
                <a:gd name="GluePoint8Y" fmla="*/ 178933 h 568447"/>
                <a:gd name="GluePoint9X" fmla="*/ 619676 w 671962"/>
                <a:gd name="GluePoint9Y" fmla="*/ 105050 h 568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71962" h="568447">
                  <a:moveTo>
                    <a:pt x="619676" y="105050"/>
                  </a:moveTo>
                  <a:lnTo>
                    <a:pt x="80586" y="767"/>
                  </a:lnTo>
                  <a:cubicBezTo>
                    <a:pt x="51081" y="-4922"/>
                    <a:pt x="24909" y="21656"/>
                    <a:pt x="22430" y="59858"/>
                  </a:cubicBezTo>
                  <a:lnTo>
                    <a:pt x="200" y="402331"/>
                  </a:lnTo>
                  <a:cubicBezTo>
                    <a:pt x="-2157" y="438501"/>
                    <a:pt x="16456" y="464632"/>
                    <a:pt x="48521" y="470891"/>
                  </a:cubicBezTo>
                  <a:lnTo>
                    <a:pt x="562983" y="567126"/>
                  </a:lnTo>
                  <a:cubicBezTo>
                    <a:pt x="608174" y="575864"/>
                    <a:pt x="647961" y="540263"/>
                    <a:pt x="651253" y="489585"/>
                  </a:cubicBezTo>
                  <a:lnTo>
                    <a:pt x="671735" y="178933"/>
                  </a:lnTo>
                  <a:cubicBezTo>
                    <a:pt x="674336" y="139959"/>
                    <a:pt x="654463" y="111755"/>
                    <a:pt x="619676" y="105050"/>
                  </a:cubicBezTo>
                  <a:close/>
                </a:path>
              </a:pathLst>
            </a:custGeom>
            <a:solidFill>
              <a:srgbClr val="B1C2F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0" name="任意多边形: 形状 248"/>
            <p:cNvSpPr/>
            <p:nvPr/>
          </p:nvSpPr>
          <p:spPr>
            <a:xfrm>
              <a:off x="10677240" y="5734080"/>
              <a:ext cx="370440" cy="302760"/>
            </a:xfrm>
            <a:custGeom>
              <a:avLst/>
              <a:gdLst>
                <a:gd name="textAreaLeft" fmla="*/ 0 w 370440"/>
                <a:gd name="textAreaRight" fmla="*/ 370800 w 370440"/>
                <a:gd name="textAreaTop" fmla="*/ 0 h 302760"/>
                <a:gd name="textAreaBottom" fmla="*/ 303120 h 302760"/>
                <a:gd name="GluePoint1X" fmla="*/ 354056 w 370677"/>
                <a:gd name="GluePoint1Y" fmla="*/ 303256 h 303255"/>
                <a:gd name="GluePoint2X" fmla="*/ 0 w 370677"/>
                <a:gd name="GluePoint2Y" fmla="*/ 234737 h 303255"/>
                <a:gd name="GluePoint3X" fmla="*/ 16622 w 370677"/>
                <a:gd name="GluePoint3Y" fmla="*/ 0 h 303255"/>
                <a:gd name="GluePoint4X" fmla="*/ 370677 w 370677"/>
                <a:gd name="GluePoint4Y" fmla="*/ 68519 h 303255"/>
                <a:gd name="GluePoint5X" fmla="*/ 354056 w 370677"/>
                <a:gd name="GluePoint5Y" fmla="*/ 303256 h 303255"/>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70677" h="303255">
                  <a:moveTo>
                    <a:pt x="354056" y="303256"/>
                  </a:moveTo>
                  <a:lnTo>
                    <a:pt x="0" y="234737"/>
                  </a:lnTo>
                  <a:lnTo>
                    <a:pt x="16622" y="0"/>
                  </a:lnTo>
                  <a:lnTo>
                    <a:pt x="370677" y="68519"/>
                  </a:lnTo>
                  <a:lnTo>
                    <a:pt x="354056" y="303256"/>
                  </a:lnTo>
                  <a:close/>
                </a:path>
              </a:pathLst>
            </a:custGeom>
            <a:solidFill>
              <a:srgbClr val="778FD4"/>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1" name="任意多边形: 形状 249"/>
            <p:cNvSpPr/>
            <p:nvPr/>
          </p:nvSpPr>
          <p:spPr>
            <a:xfrm>
              <a:off x="10694160" y="5734080"/>
              <a:ext cx="353520" cy="175680"/>
            </a:xfrm>
            <a:custGeom>
              <a:avLst/>
              <a:gdLst>
                <a:gd name="textAreaLeft" fmla="*/ 0 w 353520"/>
                <a:gd name="textAreaRight" fmla="*/ 353880 w 353520"/>
                <a:gd name="textAreaTop" fmla="*/ 0 h 175680"/>
                <a:gd name="textAreaBottom" fmla="*/ 176040 h 175680"/>
                <a:gd name="GluePoint1X" fmla="*/ 0 w 354055"/>
                <a:gd name="GluePoint1Y" fmla="*/ 0 h 176174"/>
                <a:gd name="GluePoint2X" fmla="*/ 133624 w 354055"/>
                <a:gd name="GluePoint2Y" fmla="*/ 176175 h 176174"/>
                <a:gd name="GluePoint3X" fmla="*/ 354056 w 354055"/>
                <a:gd name="GluePoint3Y" fmla="*/ 68519 h 176174"/>
                <a:gd name="GluePoint4X" fmla="*/ 0 w 354055"/>
                <a:gd name="GluePoint4Y" fmla="*/ 0 h 176174"/>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54055" h="176174">
                  <a:moveTo>
                    <a:pt x="0" y="0"/>
                  </a:moveTo>
                  <a:lnTo>
                    <a:pt x="133624" y="176175"/>
                  </a:lnTo>
                  <a:lnTo>
                    <a:pt x="354056" y="68519"/>
                  </a:lnTo>
                  <a:lnTo>
                    <a:pt x="0" y="0"/>
                  </a:lnTo>
                  <a:close/>
                </a:path>
              </a:pathLst>
            </a:custGeom>
            <a:solidFill>
              <a:srgbClr val="96A9E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2" name="任意多边形: 形状 250"/>
            <p:cNvSpPr/>
            <p:nvPr/>
          </p:nvSpPr>
          <p:spPr>
            <a:xfrm>
              <a:off x="10827720" y="5802840"/>
              <a:ext cx="219960" cy="117000"/>
            </a:xfrm>
            <a:custGeom>
              <a:avLst/>
              <a:gdLst>
                <a:gd name="textAreaLeft" fmla="*/ 0 w 219960"/>
                <a:gd name="textAreaRight" fmla="*/ 220320 w 219960"/>
                <a:gd name="textAreaTop" fmla="*/ 0 h 117000"/>
                <a:gd name="textAreaBottom" fmla="*/ 117360 h 117000"/>
                <a:gd name="GluePoint1X" fmla="*/ 0 w 220431"/>
                <a:gd name="GluePoint1Y" fmla="*/ 107656 h 117531"/>
                <a:gd name="GluePoint2X" fmla="*/ 23734 w 220431"/>
                <a:gd name="GluePoint2Y" fmla="*/ 117531 h 117531"/>
                <a:gd name="GluePoint3X" fmla="*/ 220431 w 220431"/>
                <a:gd name="GluePoint3Y" fmla="*/ 0 h 117531"/>
                <a:gd name="GluePoint4X" fmla="*/ 0 w 220431"/>
                <a:gd name="GluePoint4Y" fmla="*/ 107656 h 117531"/>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20431" h="117531">
                  <a:moveTo>
                    <a:pt x="0" y="107656"/>
                  </a:moveTo>
                  <a:lnTo>
                    <a:pt x="23734" y="117531"/>
                  </a:lnTo>
                  <a:lnTo>
                    <a:pt x="220431" y="0"/>
                  </a:lnTo>
                  <a:lnTo>
                    <a:pt x="0" y="107656"/>
                  </a:lnTo>
                  <a:close/>
                </a:path>
              </a:pathLst>
            </a:custGeom>
            <a:solidFill>
              <a:srgbClr val="6B81B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3" name="任意多边形: 形状 251"/>
            <p:cNvSpPr/>
            <p:nvPr/>
          </p:nvSpPr>
          <p:spPr>
            <a:xfrm>
              <a:off x="10202760" y="5205960"/>
              <a:ext cx="740520" cy="628560"/>
            </a:xfrm>
            <a:custGeom>
              <a:avLst/>
              <a:gdLst>
                <a:gd name="textAreaLeft" fmla="*/ 0 w 740520"/>
                <a:gd name="textAreaRight" fmla="*/ 740880 w 740520"/>
                <a:gd name="textAreaTop" fmla="*/ 0 h 628560"/>
                <a:gd name="textAreaBottom" fmla="*/ 628920 h 628560"/>
                <a:gd name="GluePoint1X" fmla="*/ 683872 w 740701"/>
                <a:gd name="GluePoint1Y" fmla="*/ 119529 h 628923"/>
                <a:gd name="GluePoint2X" fmla="*/ 91666 w 740701"/>
                <a:gd name="GluePoint2Y" fmla="*/ 900 h 628923"/>
                <a:gd name="GluePoint3X" fmla="*/ 27252 w 740701"/>
                <a:gd name="GluePoint3Y" fmla="*/ 65477 h 628923"/>
                <a:gd name="GluePoint4X" fmla="*/ 267 w 740701"/>
                <a:gd name="GluePoint4Y" fmla="*/ 441926 h 628923"/>
                <a:gd name="GluePoint5X" fmla="*/ 53099 w 740701"/>
                <a:gd name="GluePoint5Y" fmla="*/ 517638 h 628923"/>
                <a:gd name="GluePoint6X" fmla="*/ 617995 w 740701"/>
                <a:gd name="GluePoint6Y" fmla="*/ 627366 h 628923"/>
                <a:gd name="GluePoint7X" fmla="*/ 715531 w 740701"/>
                <a:gd name="GluePoint7Y" fmla="*/ 542754 h 628923"/>
                <a:gd name="GluePoint8X" fmla="*/ 740402 w 740701"/>
                <a:gd name="GluePoint8Y" fmla="*/ 201378 h 628923"/>
                <a:gd name="GluePoint9X" fmla="*/ 683872 w 740701"/>
                <a:gd name="GluePoint9Y" fmla="*/ 119529 h 6289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40701" h="628923">
                  <a:moveTo>
                    <a:pt x="683872" y="119529"/>
                  </a:moveTo>
                  <a:lnTo>
                    <a:pt x="91666" y="900"/>
                  </a:lnTo>
                  <a:cubicBezTo>
                    <a:pt x="59154" y="-5561"/>
                    <a:pt x="30259" y="23456"/>
                    <a:pt x="27252" y="65477"/>
                  </a:cubicBezTo>
                  <a:lnTo>
                    <a:pt x="267" y="441926"/>
                  </a:lnTo>
                  <a:cubicBezTo>
                    <a:pt x="-2578" y="481672"/>
                    <a:pt x="17498" y="510526"/>
                    <a:pt x="53099" y="517638"/>
                  </a:cubicBezTo>
                  <a:lnTo>
                    <a:pt x="617995" y="627366"/>
                  </a:lnTo>
                  <a:cubicBezTo>
                    <a:pt x="667616" y="637323"/>
                    <a:pt x="711670" y="598430"/>
                    <a:pt x="715531" y="542754"/>
                  </a:cubicBezTo>
                  <a:lnTo>
                    <a:pt x="740402" y="201378"/>
                  </a:lnTo>
                  <a:cubicBezTo>
                    <a:pt x="743532" y="158299"/>
                    <a:pt x="721911" y="127169"/>
                    <a:pt x="683872" y="119529"/>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4" name="任意多边形: 形状 252"/>
            <p:cNvSpPr/>
            <p:nvPr/>
          </p:nvSpPr>
          <p:spPr>
            <a:xfrm>
              <a:off x="10344960" y="5343480"/>
              <a:ext cx="408600" cy="335520"/>
            </a:xfrm>
            <a:custGeom>
              <a:avLst/>
              <a:gdLst>
                <a:gd name="textAreaLeft" fmla="*/ 0 w 408600"/>
                <a:gd name="textAreaRight" fmla="*/ 408960 w 408600"/>
                <a:gd name="textAreaTop" fmla="*/ 0 h 335520"/>
                <a:gd name="textAreaBottom" fmla="*/ 335880 h 335520"/>
                <a:gd name="GluePoint1X" fmla="*/ 388844 w 408797"/>
                <a:gd name="GluePoint1Y" fmla="*/ 335971 h 335970"/>
                <a:gd name="GluePoint2X" fmla="*/ 0 w 408797"/>
                <a:gd name="GluePoint2Y" fmla="*/ 258023 h 335970"/>
                <a:gd name="GluePoint3X" fmla="*/ 19995 w 408797"/>
                <a:gd name="GluePoint3Y" fmla="*/ 0 h 335970"/>
                <a:gd name="GluePoint4X" fmla="*/ 408798 w 408797"/>
                <a:gd name="GluePoint4Y" fmla="*/ 77948 h 335970"/>
                <a:gd name="GluePoint5X" fmla="*/ 388844 w 408797"/>
                <a:gd name="GluePoint5Y" fmla="*/ 335971 h 33597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08797" h="335970">
                  <a:moveTo>
                    <a:pt x="388844" y="335971"/>
                  </a:moveTo>
                  <a:lnTo>
                    <a:pt x="0" y="258023"/>
                  </a:lnTo>
                  <a:lnTo>
                    <a:pt x="19995" y="0"/>
                  </a:lnTo>
                  <a:lnTo>
                    <a:pt x="408798" y="77948"/>
                  </a:lnTo>
                  <a:lnTo>
                    <a:pt x="388844" y="335971"/>
                  </a:ln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5" name="任意多边形: 形状 253"/>
            <p:cNvSpPr/>
            <p:nvPr/>
          </p:nvSpPr>
          <p:spPr>
            <a:xfrm>
              <a:off x="10364760" y="5343480"/>
              <a:ext cx="388440" cy="194400"/>
            </a:xfrm>
            <a:custGeom>
              <a:avLst/>
              <a:gdLst>
                <a:gd name="textAreaLeft" fmla="*/ 0 w 388440"/>
                <a:gd name="textAreaRight" fmla="*/ 388800 w 388440"/>
                <a:gd name="textAreaTop" fmla="*/ 0 h 194400"/>
                <a:gd name="textAreaBottom" fmla="*/ 194760 h 194400"/>
                <a:gd name="GluePoint1X" fmla="*/ 0 w 388802"/>
                <a:gd name="GluePoint1Y" fmla="*/ 0 h 194706"/>
                <a:gd name="GluePoint2X" fmla="*/ 145654 w 388802"/>
                <a:gd name="GluePoint2Y" fmla="*/ 194706 h 194706"/>
                <a:gd name="GluePoint3X" fmla="*/ 388803 w 388802"/>
                <a:gd name="GluePoint3Y" fmla="*/ 77948 h 194706"/>
                <a:gd name="GluePoint4X" fmla="*/ 0 w 388802"/>
                <a:gd name="GluePoint4Y" fmla="*/ 0 h 194706"/>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88802" h="194706">
                  <a:moveTo>
                    <a:pt x="0" y="0"/>
                  </a:moveTo>
                  <a:lnTo>
                    <a:pt x="145654" y="194706"/>
                  </a:lnTo>
                  <a:lnTo>
                    <a:pt x="388803" y="77948"/>
                  </a:lnTo>
                  <a:lnTo>
                    <a:pt x="0" y="0"/>
                  </a:lnTo>
                  <a:close/>
                </a:path>
              </a:pathLst>
            </a:custGeom>
            <a:solidFill>
              <a:srgbClr val="A3BC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6" name="任意多边形: 形状 254"/>
            <p:cNvSpPr/>
            <p:nvPr/>
          </p:nvSpPr>
          <p:spPr>
            <a:xfrm>
              <a:off x="10510560" y="5421600"/>
              <a:ext cx="242640" cy="127440"/>
            </a:xfrm>
            <a:custGeom>
              <a:avLst/>
              <a:gdLst>
                <a:gd name="textAreaLeft" fmla="*/ 0 w 242640"/>
                <a:gd name="textAreaRight" fmla="*/ 243000 w 242640"/>
                <a:gd name="textAreaTop" fmla="*/ 0 h 127440"/>
                <a:gd name="textAreaBottom" fmla="*/ 127800 h 127440"/>
                <a:gd name="GluePoint1X" fmla="*/ 0 w 243148"/>
                <a:gd name="GluePoint1Y" fmla="*/ 116759 h 127812"/>
                <a:gd name="GluePoint2X" fmla="*/ 26009 w 243148"/>
                <a:gd name="GluePoint2Y" fmla="*/ 127813 h 127812"/>
                <a:gd name="GluePoint3X" fmla="*/ 243149 w 243148"/>
                <a:gd name="GluePoint3Y" fmla="*/ 0 h 127812"/>
                <a:gd name="GluePoint4X" fmla="*/ 0 w 243148"/>
                <a:gd name="GluePoint4Y" fmla="*/ 116759 h 12781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43148" h="127812">
                  <a:moveTo>
                    <a:pt x="0" y="116759"/>
                  </a:moveTo>
                  <a:lnTo>
                    <a:pt x="26009" y="127813"/>
                  </a:lnTo>
                  <a:lnTo>
                    <a:pt x="243149" y="0"/>
                  </a:lnTo>
                  <a:lnTo>
                    <a:pt x="0" y="116759"/>
                  </a:lnTo>
                  <a:close/>
                </a:path>
              </a:pathLst>
            </a:custGeom>
            <a:solidFill>
              <a:srgbClr val="6383D9"/>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7" name="任意多边形: 形状 255"/>
            <p:cNvSpPr/>
            <p:nvPr/>
          </p:nvSpPr>
          <p:spPr>
            <a:xfrm rot="19677600">
              <a:off x="10659240" y="5288400"/>
              <a:ext cx="212760" cy="244080"/>
            </a:xfrm>
            <a:custGeom>
              <a:avLst/>
              <a:gdLst>
                <a:gd name="textAreaLeft" fmla="*/ 0 w 212760"/>
                <a:gd name="textAreaRight" fmla="*/ 213120 w 212760"/>
                <a:gd name="textAreaTop" fmla="*/ 0 h 244080"/>
                <a:gd name="textAreaBottom" fmla="*/ 244440 h 244080"/>
                <a:gd name="GluePoint1X" fmla="*/ 213116 w 213116"/>
                <a:gd name="GluePoint1Y" fmla="*/ 122245 h 244490"/>
                <a:gd name="GluePoint2X" fmla="*/ 106558 w 213116"/>
                <a:gd name="GluePoint2Y" fmla="*/ 244490 h 244490"/>
                <a:gd name="GluePoint3X" fmla="*/ 0 w 213116"/>
                <a:gd name="GluePoint3Y" fmla="*/ 122245 h 244490"/>
                <a:gd name="GluePoint4X" fmla="*/ 106558 w 213116"/>
                <a:gd name="GluePoint4Y" fmla="*/ 0 h 244490"/>
                <a:gd name="GluePoint5X" fmla="*/ 213116 w 213116"/>
                <a:gd name="GluePoint5Y" fmla="*/ 122245 h 24449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3116" h="244490">
                  <a:moveTo>
                    <a:pt x="213116" y="122245"/>
                  </a:moveTo>
                  <a:cubicBezTo>
                    <a:pt x="213116" y="189759"/>
                    <a:pt x="165408" y="244490"/>
                    <a:pt x="106558" y="244490"/>
                  </a:cubicBezTo>
                  <a:cubicBezTo>
                    <a:pt x="47708" y="244490"/>
                    <a:pt x="0" y="189759"/>
                    <a:pt x="0" y="122245"/>
                  </a:cubicBezTo>
                  <a:cubicBezTo>
                    <a:pt x="0" y="54731"/>
                    <a:pt x="47708" y="0"/>
                    <a:pt x="106558" y="0"/>
                  </a:cubicBezTo>
                  <a:cubicBezTo>
                    <a:pt x="165408" y="0"/>
                    <a:pt x="213116" y="54731"/>
                    <a:pt x="213116" y="122245"/>
                  </a:cubicBezTo>
                  <a:close/>
                </a:path>
              </a:pathLst>
            </a:custGeom>
            <a:solidFill>
              <a:schemeClr val="accent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8" name="任意多边形: 形状 256"/>
            <p:cNvSpPr/>
            <p:nvPr/>
          </p:nvSpPr>
          <p:spPr>
            <a:xfrm>
              <a:off x="10737360" y="5384880"/>
              <a:ext cx="66600" cy="61200"/>
            </a:xfrm>
            <a:custGeom>
              <a:avLst/>
              <a:gdLst>
                <a:gd name="textAreaLeft" fmla="*/ 0 w 66600"/>
                <a:gd name="textAreaRight" fmla="*/ 66960 w 66600"/>
                <a:gd name="textAreaTop" fmla="*/ 0 h 61200"/>
                <a:gd name="textAreaBottom" fmla="*/ 61560 h 61200"/>
                <a:gd name="GluePoint1X" fmla="*/ 0 w 66893"/>
                <a:gd name="GluePoint1Y" fmla="*/ 33569 h 61610"/>
                <a:gd name="GluePoint2X" fmla="*/ 20158 w 66893"/>
                <a:gd name="GluePoint2Y" fmla="*/ 61610 h 61610"/>
                <a:gd name="GluePoint3X" fmla="*/ 66894 w 66893"/>
                <a:gd name="GluePoint3Y" fmla="*/ 0 h 61610"/>
              </a:gdLst>
              <a:ahLst/>
              <a:cxnLst>
                <a:cxn ang="0">
                  <a:pos x="GluePoint1X" y="GluePoint1Y"/>
                </a:cxn>
                <a:cxn ang="0">
                  <a:pos x="GluePoint2X" y="GluePoint2Y"/>
                </a:cxn>
                <a:cxn ang="0">
                  <a:pos x="GluePoint3X" y="GluePoint3Y"/>
                </a:cxn>
              </a:cxnLst>
              <a:rect l="textAreaLeft" t="textAreaTop" r="textAreaRight" b="textAreaBottom"/>
              <a:pathLst>
                <a:path w="66893" h="61610">
                  <a:moveTo>
                    <a:pt x="0" y="33569"/>
                  </a:moveTo>
                  <a:lnTo>
                    <a:pt x="20158" y="61610"/>
                  </a:lnTo>
                  <a:lnTo>
                    <a:pt x="66894" y="0"/>
                  </a:lnTo>
                </a:path>
              </a:pathLst>
            </a:custGeom>
            <a:noFill/>
            <a:ln w="9428" cap="rnd">
              <a:solidFill>
                <a:srgbClr val="FFFFFF"/>
              </a:solidFill>
              <a:round/>
            </a:ln>
          </p:spPr>
          <p:style>
            <a:lnRef idx="0">
              <a:srgbClr val="FFFFFF"/>
            </a:lnRef>
            <a:fillRef idx="0">
              <a:srgbClr val="FFFFFF"/>
            </a:fillRef>
            <a:effectRef idx="0">
              <a:srgbClr val="FFFFFF"/>
            </a:effectRef>
            <a:fontRef idx="minor"/>
          </p:style>
          <p:txBody>
            <a:bodyPr lIns="90000" tIns="16560" rIns="90000" bIns="165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49" name="任意多边形: 形状 257"/>
            <p:cNvSpPr/>
            <p:nvPr/>
          </p:nvSpPr>
          <p:spPr>
            <a:xfrm>
              <a:off x="10255320" y="5642280"/>
              <a:ext cx="62280" cy="97920"/>
            </a:xfrm>
            <a:custGeom>
              <a:avLst/>
              <a:gdLst>
                <a:gd name="textAreaLeft" fmla="*/ 0 w 62280"/>
                <a:gd name="textAreaRight" fmla="*/ 62640 w 62280"/>
                <a:gd name="textAreaTop" fmla="*/ 0 h 97920"/>
                <a:gd name="textAreaBottom" fmla="*/ 98280 h 97920"/>
                <a:gd name="GluePoint1X" fmla="*/ 36794 w 62533"/>
                <a:gd name="GluePoint1Y" fmla="*/ 97967 h 98312"/>
                <a:gd name="GluePoint2X" fmla="*/ 8346 w 62533"/>
                <a:gd name="GluePoint2Y" fmla="*/ 89310 h 98312"/>
                <a:gd name="GluePoint3X" fmla="*/ 218 w 62533"/>
                <a:gd name="GluePoint3Y" fmla="*/ 75452 h 98312"/>
                <a:gd name="GluePoint4X" fmla="*/ 13751 w 62533"/>
                <a:gd name="GluePoint4Y" fmla="*/ 7949 h 98312"/>
                <a:gd name="GluePoint5X" fmla="*/ 24919 w 62533"/>
                <a:gd name="GluePoint5Y" fmla="*/ 150 h 98312"/>
                <a:gd name="GluePoint6X" fmla="*/ 25943 w 62533"/>
                <a:gd name="GluePoint6Y" fmla="*/ 390 h 98312"/>
                <a:gd name="GluePoint7X" fmla="*/ 54188 w 62533"/>
                <a:gd name="GluePoint7Y" fmla="*/ 9046 h 98312"/>
                <a:gd name="GluePoint8X" fmla="*/ 62316 w 62533"/>
                <a:gd name="GluePoint8Y" fmla="*/ 22905 h 98312"/>
                <a:gd name="GluePoint9X" fmla="*/ 48783 w 62533"/>
                <a:gd name="GluePoint9Y" fmla="*/ 90408 h 98312"/>
                <a:gd name="GluePoint10X" fmla="*/ 37655 w 62533"/>
                <a:gd name="GluePoint10Y" fmla="*/ 98162 h 98312"/>
                <a:gd name="GluePoint11X" fmla="*/ 36794 w 62533"/>
                <a:gd name="GluePoint11Y" fmla="*/ 97967 h 983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62533" h="98312">
                  <a:moveTo>
                    <a:pt x="36794" y="97967"/>
                  </a:moveTo>
                  <a:lnTo>
                    <a:pt x="8346" y="89310"/>
                  </a:lnTo>
                  <a:cubicBezTo>
                    <a:pt x="2546" y="87380"/>
                    <a:pt x="-928" y="81455"/>
                    <a:pt x="218" y="75452"/>
                  </a:cubicBezTo>
                  <a:lnTo>
                    <a:pt x="13751" y="7949"/>
                  </a:lnTo>
                  <a:cubicBezTo>
                    <a:pt x="14682" y="2711"/>
                    <a:pt x="19680" y="-780"/>
                    <a:pt x="24919" y="150"/>
                  </a:cubicBezTo>
                  <a:cubicBezTo>
                    <a:pt x="25264" y="211"/>
                    <a:pt x="25606" y="293"/>
                    <a:pt x="25943" y="390"/>
                  </a:cubicBezTo>
                  <a:lnTo>
                    <a:pt x="54188" y="9046"/>
                  </a:lnTo>
                  <a:cubicBezTo>
                    <a:pt x="59987" y="10977"/>
                    <a:pt x="63462" y="16902"/>
                    <a:pt x="62316" y="22905"/>
                  </a:cubicBezTo>
                  <a:lnTo>
                    <a:pt x="48783" y="90408"/>
                  </a:lnTo>
                  <a:cubicBezTo>
                    <a:pt x="47852" y="95622"/>
                    <a:pt x="42869" y="99092"/>
                    <a:pt x="37655" y="98162"/>
                  </a:cubicBezTo>
                  <a:cubicBezTo>
                    <a:pt x="37363" y="98109"/>
                    <a:pt x="37078" y="98044"/>
                    <a:pt x="36794" y="9796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0" name="任意多边形: 形状 258"/>
            <p:cNvSpPr/>
            <p:nvPr/>
          </p:nvSpPr>
          <p:spPr>
            <a:xfrm>
              <a:off x="10261080" y="5648760"/>
              <a:ext cx="51480" cy="80640"/>
            </a:xfrm>
            <a:custGeom>
              <a:avLst/>
              <a:gdLst>
                <a:gd name="textAreaLeft" fmla="*/ 0 w 51480"/>
                <a:gd name="textAreaRight" fmla="*/ 51840 w 51480"/>
                <a:gd name="textAreaTop" fmla="*/ 0 h 80640"/>
                <a:gd name="textAreaBottom" fmla="*/ 81000 h 80640"/>
                <a:gd name="GluePoint1X" fmla="*/ 38080 w 51978"/>
                <a:gd name="GluePoint1Y" fmla="*/ 81158 h 81157"/>
                <a:gd name="GluePoint2X" fmla="*/ 0 w 51978"/>
                <a:gd name="GluePoint2Y" fmla="*/ 69494 h 81157"/>
                <a:gd name="GluePoint3X" fmla="*/ 13899 w 51978"/>
                <a:gd name="GluePoint3Y" fmla="*/ 0 h 81157"/>
                <a:gd name="GluePoint4X" fmla="*/ 51978 w 51978"/>
                <a:gd name="GluePoint4Y" fmla="*/ 11704 h 81157"/>
                <a:gd name="GluePoint5X" fmla="*/ 38080 w 51978"/>
                <a:gd name="GluePoint5Y" fmla="*/ 81158 h 8115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1978" h="81157">
                  <a:moveTo>
                    <a:pt x="38080" y="81158"/>
                  </a:moveTo>
                  <a:lnTo>
                    <a:pt x="0" y="69494"/>
                  </a:lnTo>
                  <a:lnTo>
                    <a:pt x="13899" y="0"/>
                  </a:lnTo>
                  <a:lnTo>
                    <a:pt x="51978" y="11704"/>
                  </a:lnTo>
                  <a:lnTo>
                    <a:pt x="38080" y="81158"/>
                  </a:lnTo>
                  <a:close/>
                </a:path>
              </a:pathLst>
            </a:custGeom>
            <a:solidFill>
              <a:srgbClr val="A2B2DB"/>
            </a:solidFill>
            <a:ln w="4064">
              <a:noFill/>
            </a:ln>
          </p:spPr>
          <p:style>
            <a:lnRef idx="0">
              <a:srgbClr val="FFFFFF"/>
            </a:lnRef>
            <a:fillRef idx="0">
              <a:srgbClr val="FFFFFF"/>
            </a:fillRef>
            <a:effectRef idx="0">
              <a:srgbClr val="FFFFFF"/>
            </a:effectRef>
            <a:fontRef idx="minor"/>
          </p:style>
          <p:txBody>
            <a:bodyPr lIns="90000" tIns="36000" rIns="90000" bIns="36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1" name="任意多边形: 形状 259"/>
            <p:cNvSpPr/>
            <p:nvPr/>
          </p:nvSpPr>
          <p:spPr>
            <a:xfrm>
              <a:off x="10277640" y="5703120"/>
              <a:ext cx="46440" cy="38880"/>
            </a:xfrm>
            <a:custGeom>
              <a:avLst/>
              <a:gdLst>
                <a:gd name="textAreaLeft" fmla="*/ 0 w 46440"/>
                <a:gd name="textAreaRight" fmla="*/ 46800 w 46440"/>
                <a:gd name="textAreaTop" fmla="*/ 0 h 38880"/>
                <a:gd name="textAreaBottom" fmla="*/ 39240 h 38880"/>
                <a:gd name="GluePoint1X" fmla="*/ 45174 w 46891"/>
                <a:gd name="GluePoint1Y" fmla="*/ 7482 h 39218"/>
                <a:gd name="GluePoint2X" fmla="*/ 45174 w 46891"/>
                <a:gd name="GluePoint2Y" fmla="*/ 7482 h 39218"/>
                <a:gd name="GluePoint3X" fmla="*/ 25260 w 46891"/>
                <a:gd name="GluePoint3Y" fmla="*/ 1870 h 39218"/>
                <a:gd name="GluePoint4X" fmla="*/ 25179 w 46891"/>
                <a:gd name="GluePoint4Y" fmla="*/ 1915 h 39218"/>
                <a:gd name="GluePoint5X" fmla="*/ 7745 w 46891"/>
                <a:gd name="GluePoint5Y" fmla="*/ 11628 h 39218"/>
                <a:gd name="GluePoint6X" fmla="*/ 1730 w 46891"/>
                <a:gd name="GluePoint6Y" fmla="*/ 31704 h 39218"/>
                <a:gd name="GluePoint7X" fmla="*/ 1730 w 46891"/>
                <a:gd name="GluePoint7Y" fmla="*/ 31704 h 39218"/>
                <a:gd name="GluePoint8X" fmla="*/ 21631 w 46891"/>
                <a:gd name="GluePoint8Y" fmla="*/ 37365 h 39218"/>
                <a:gd name="GluePoint9X" fmla="*/ 21725 w 46891"/>
                <a:gd name="GluePoint9Y" fmla="*/ 37312 h 39218"/>
                <a:gd name="GluePoint10X" fmla="*/ 39159 w 46891"/>
                <a:gd name="GluePoint10Y" fmla="*/ 27599 h 39218"/>
                <a:gd name="GluePoint11X" fmla="*/ 45174 w 46891"/>
                <a:gd name="GluePoint11Y" fmla="*/ 7482 h 39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46891" h="39218">
                  <a:moveTo>
                    <a:pt x="45174" y="7482"/>
                  </a:moveTo>
                  <a:lnTo>
                    <a:pt x="45174" y="7482"/>
                  </a:lnTo>
                  <a:cubicBezTo>
                    <a:pt x="41224" y="431"/>
                    <a:pt x="32307" y="-2080"/>
                    <a:pt x="25260" y="1870"/>
                  </a:cubicBezTo>
                  <a:cubicBezTo>
                    <a:pt x="25232" y="1887"/>
                    <a:pt x="25208" y="1899"/>
                    <a:pt x="25179" y="1915"/>
                  </a:cubicBezTo>
                  <a:lnTo>
                    <a:pt x="7745" y="11628"/>
                  </a:lnTo>
                  <a:cubicBezTo>
                    <a:pt x="600" y="15562"/>
                    <a:pt x="-2074" y="24490"/>
                    <a:pt x="1730" y="31704"/>
                  </a:cubicBezTo>
                  <a:lnTo>
                    <a:pt x="1730" y="31704"/>
                  </a:lnTo>
                  <a:cubicBezTo>
                    <a:pt x="5664" y="38763"/>
                    <a:pt x="14572" y="41299"/>
                    <a:pt x="21631" y="37365"/>
                  </a:cubicBezTo>
                  <a:cubicBezTo>
                    <a:pt x="21664" y="37349"/>
                    <a:pt x="21692" y="37328"/>
                    <a:pt x="21725" y="37312"/>
                  </a:cubicBezTo>
                  <a:lnTo>
                    <a:pt x="39159" y="27599"/>
                  </a:lnTo>
                  <a:cubicBezTo>
                    <a:pt x="46288" y="23637"/>
                    <a:pt x="48958" y="14708"/>
                    <a:pt x="45174" y="7482"/>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2" name="任意多边形: 形状 260"/>
            <p:cNvSpPr/>
            <p:nvPr/>
          </p:nvSpPr>
          <p:spPr>
            <a:xfrm>
              <a:off x="10164600" y="5717880"/>
              <a:ext cx="136080" cy="126000"/>
            </a:xfrm>
            <a:custGeom>
              <a:avLst/>
              <a:gdLst>
                <a:gd name="textAreaLeft" fmla="*/ 0 w 136080"/>
                <a:gd name="textAreaRight" fmla="*/ 136440 w 136080"/>
                <a:gd name="textAreaTop" fmla="*/ 0 h 126000"/>
                <a:gd name="textAreaBottom" fmla="*/ 126360 h 126000"/>
                <a:gd name="GluePoint1X" fmla="*/ 136266 w 136266"/>
                <a:gd name="GluePoint1Y" fmla="*/ 20117 h 126390"/>
                <a:gd name="GluePoint2X" fmla="*/ 13858 w 136266"/>
                <a:gd name="GluePoint2Y" fmla="*/ 126391 h 126390"/>
                <a:gd name="GluePoint3X" fmla="*/ 0 w 136266"/>
                <a:gd name="GluePoint3Y" fmla="*/ 52832 h 126390"/>
                <a:gd name="GluePoint4X" fmla="*/ 117287 w 136266"/>
                <a:gd name="GluePoint4Y" fmla="*/ 0 h 126390"/>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36266" h="126390">
                  <a:moveTo>
                    <a:pt x="136266" y="20117"/>
                  </a:moveTo>
                  <a:lnTo>
                    <a:pt x="13858" y="126391"/>
                  </a:lnTo>
                  <a:cubicBezTo>
                    <a:pt x="13858" y="126391"/>
                    <a:pt x="203" y="55433"/>
                    <a:pt x="0" y="52832"/>
                  </a:cubicBezTo>
                  <a:cubicBezTo>
                    <a:pt x="-203" y="50231"/>
                    <a:pt x="117287" y="0"/>
                    <a:pt x="117287" y="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3" name="任意多边形: 形状 261"/>
            <p:cNvSpPr/>
            <p:nvPr/>
          </p:nvSpPr>
          <p:spPr>
            <a:xfrm>
              <a:off x="9779760" y="6050520"/>
              <a:ext cx="34200" cy="48600"/>
            </a:xfrm>
            <a:custGeom>
              <a:avLst/>
              <a:gdLst>
                <a:gd name="textAreaLeft" fmla="*/ 0 w 34200"/>
                <a:gd name="textAreaRight" fmla="*/ 34560 w 34200"/>
                <a:gd name="textAreaTop" fmla="*/ 0 h 48600"/>
                <a:gd name="textAreaBottom" fmla="*/ 48960 h 48600"/>
                <a:gd name="GluePoint1X" fmla="*/ 23281 w 34463"/>
                <a:gd name="GluePoint1Y" fmla="*/ 453 h 48893"/>
                <a:gd name="GluePoint2X" fmla="*/ 23281 w 34463"/>
                <a:gd name="GluePoint2Y" fmla="*/ 453 h 48893"/>
                <a:gd name="GluePoint3X" fmla="*/ 5318 w 34463"/>
                <a:gd name="GluePoint3Y" fmla="*/ 11178 h 48893"/>
                <a:gd name="GluePoint4X" fmla="*/ 5318 w 34463"/>
                <a:gd name="GluePoint4Y" fmla="*/ 11182 h 48893"/>
                <a:gd name="GluePoint5X" fmla="*/ 441 w 34463"/>
                <a:gd name="GluePoint5Y" fmla="*/ 30486 h 48893"/>
                <a:gd name="GluePoint6X" fmla="*/ 11211 w 34463"/>
                <a:gd name="GluePoint6Y" fmla="*/ 48449 h 48893"/>
                <a:gd name="GluePoint7X" fmla="*/ 11211 w 34463"/>
                <a:gd name="GluePoint7Y" fmla="*/ 48449 h 48893"/>
                <a:gd name="GluePoint8X" fmla="*/ 29174 w 34463"/>
                <a:gd name="GluePoint8Y" fmla="*/ 37720 h 48893"/>
                <a:gd name="GluePoint9X" fmla="*/ 34010 w 34463"/>
                <a:gd name="GluePoint9Y" fmla="*/ 18416 h 48893"/>
                <a:gd name="GluePoint10X" fmla="*/ 23285 w 34463"/>
                <a:gd name="GluePoint10Y" fmla="*/ 453 h 48893"/>
                <a:gd name="GluePoint11X" fmla="*/ 23281 w 34463"/>
                <a:gd name="GluePoint11Y" fmla="*/ 453 h 488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4463" h="48893">
                  <a:moveTo>
                    <a:pt x="23281" y="453"/>
                  </a:moveTo>
                  <a:lnTo>
                    <a:pt x="23281" y="453"/>
                  </a:lnTo>
                  <a:cubicBezTo>
                    <a:pt x="15360" y="-1546"/>
                    <a:pt x="7318" y="3257"/>
                    <a:pt x="5318" y="11178"/>
                  </a:cubicBezTo>
                  <a:cubicBezTo>
                    <a:pt x="5318" y="11178"/>
                    <a:pt x="5318" y="11182"/>
                    <a:pt x="5318" y="11182"/>
                  </a:cubicBezTo>
                  <a:lnTo>
                    <a:pt x="441" y="30486"/>
                  </a:lnTo>
                  <a:cubicBezTo>
                    <a:pt x="-1530" y="38419"/>
                    <a:pt x="3286" y="46450"/>
                    <a:pt x="11211" y="48449"/>
                  </a:cubicBezTo>
                  <a:lnTo>
                    <a:pt x="11211" y="48449"/>
                  </a:lnTo>
                  <a:cubicBezTo>
                    <a:pt x="19132" y="50424"/>
                    <a:pt x="27158" y="45629"/>
                    <a:pt x="29174" y="37720"/>
                  </a:cubicBezTo>
                  <a:lnTo>
                    <a:pt x="34010" y="18416"/>
                  </a:lnTo>
                  <a:cubicBezTo>
                    <a:pt x="36009" y="10495"/>
                    <a:pt x="31206" y="2452"/>
                    <a:pt x="23285" y="453"/>
                  </a:cubicBezTo>
                  <a:cubicBezTo>
                    <a:pt x="23285" y="453"/>
                    <a:pt x="23281" y="453"/>
                    <a:pt x="23281" y="45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3960" rIns="90000" bIns="39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4" name="任意多边形: 形状 262"/>
            <p:cNvSpPr/>
            <p:nvPr/>
          </p:nvSpPr>
          <p:spPr>
            <a:xfrm>
              <a:off x="9693000" y="6625800"/>
              <a:ext cx="426960" cy="103320"/>
            </a:xfrm>
            <a:custGeom>
              <a:avLst/>
              <a:gdLst>
                <a:gd name="textAreaLeft" fmla="*/ 0 w 426960"/>
                <a:gd name="textAreaRight" fmla="*/ 427320 w 426960"/>
                <a:gd name="textAreaTop" fmla="*/ 0 h 103320"/>
                <a:gd name="textAreaBottom" fmla="*/ 103680 h 103320"/>
                <a:gd name="GluePoint1X" fmla="*/ 36693 w 427211"/>
                <a:gd name="GluePoint1Y" fmla="*/ 21561 h 103604"/>
                <a:gd name="GluePoint2X" fmla="*/ 242088 w 427211"/>
                <a:gd name="GluePoint2Y" fmla="*/ 9695 h 103604"/>
                <a:gd name="GluePoint3X" fmla="*/ 268016 w 427211"/>
                <a:gd name="GluePoint3Y" fmla="*/ 19489 h 103604"/>
                <a:gd name="GluePoint4X" fmla="*/ 392821 w 427211"/>
                <a:gd name="GluePoint4Y" fmla="*/ 17863 h 103604"/>
                <a:gd name="GluePoint5X" fmla="*/ 401437 w 427211"/>
                <a:gd name="GluePoint5Y" fmla="*/ 68704 h 103604"/>
                <a:gd name="GluePoint6X" fmla="*/ 262204 w 427211"/>
                <a:gd name="GluePoint6Y" fmla="*/ 78336 h 103604"/>
                <a:gd name="GluePoint7X" fmla="*/ 254361 w 427211"/>
                <a:gd name="GluePoint7Y" fmla="*/ 82034 h 103604"/>
                <a:gd name="GluePoint8X" fmla="*/ 48926 w 427211"/>
                <a:gd name="GluePoint8Y" fmla="*/ 93941 h 103604"/>
                <a:gd name="GluePoint9X" fmla="*/ 36693 w 427211"/>
                <a:gd name="GluePoint9Y" fmla="*/ 21561 h 10360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27211" h="103604">
                  <a:moveTo>
                    <a:pt x="36693" y="21561"/>
                  </a:moveTo>
                  <a:cubicBezTo>
                    <a:pt x="90013" y="-1725"/>
                    <a:pt x="181981" y="-6887"/>
                    <a:pt x="242088" y="9695"/>
                  </a:cubicBezTo>
                  <a:cubicBezTo>
                    <a:pt x="251044" y="12052"/>
                    <a:pt x="259737" y="15335"/>
                    <a:pt x="268016" y="19489"/>
                  </a:cubicBezTo>
                  <a:cubicBezTo>
                    <a:pt x="305770" y="9085"/>
                    <a:pt x="357221" y="7947"/>
                    <a:pt x="392821" y="17863"/>
                  </a:cubicBezTo>
                  <a:cubicBezTo>
                    <a:pt x="435087" y="29608"/>
                    <a:pt x="438907" y="52367"/>
                    <a:pt x="401437" y="68704"/>
                  </a:cubicBezTo>
                  <a:cubicBezTo>
                    <a:pt x="365430" y="84432"/>
                    <a:pt x="304389" y="88455"/>
                    <a:pt x="262204" y="78336"/>
                  </a:cubicBezTo>
                  <a:cubicBezTo>
                    <a:pt x="259725" y="79595"/>
                    <a:pt x="257165" y="80815"/>
                    <a:pt x="254361" y="82034"/>
                  </a:cubicBezTo>
                  <a:cubicBezTo>
                    <a:pt x="201000" y="105321"/>
                    <a:pt x="109032" y="110482"/>
                    <a:pt x="48926" y="93941"/>
                  </a:cubicBezTo>
                  <a:cubicBezTo>
                    <a:pt x="-11181" y="77401"/>
                    <a:pt x="-16667" y="44808"/>
                    <a:pt x="36693" y="21561"/>
                  </a:cubicBezTo>
                  <a:close/>
                </a:path>
              </a:pathLst>
            </a:custGeom>
            <a:solidFill>
              <a:srgbClr val="E4E6F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5" name="任意多边形: 形状 263"/>
            <p:cNvSpPr/>
            <p:nvPr/>
          </p:nvSpPr>
          <p:spPr>
            <a:xfrm>
              <a:off x="9908280" y="6055560"/>
              <a:ext cx="132120" cy="146520"/>
            </a:xfrm>
            <a:custGeom>
              <a:avLst/>
              <a:gdLst>
                <a:gd name="textAreaLeft" fmla="*/ 0 w 132120"/>
                <a:gd name="textAreaRight" fmla="*/ 132480 w 132120"/>
                <a:gd name="textAreaTop" fmla="*/ 0 h 146520"/>
                <a:gd name="textAreaBottom" fmla="*/ 146880 h 146520"/>
                <a:gd name="GluePoint1X" fmla="*/ 6055 w 132323"/>
                <a:gd name="GluePoint1Y" fmla="*/ 130820 h 146873"/>
                <a:gd name="GluePoint2X" fmla="*/ 132324 w 132323"/>
                <a:gd name="GluePoint2Y" fmla="*/ 146873 h 146873"/>
                <a:gd name="GluePoint3X" fmla="*/ 126268 w 132323"/>
                <a:gd name="GluePoint3Y" fmla="*/ 16094 h 146873"/>
                <a:gd name="GluePoint4X" fmla="*/ 0 w 132323"/>
                <a:gd name="GluePoint4Y" fmla="*/ 0 h 146873"/>
                <a:gd name="GluePoint5X" fmla="*/ 6055 w 132323"/>
                <a:gd name="GluePoint5Y" fmla="*/ 130820 h 146873"/>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32323" h="146873">
                  <a:moveTo>
                    <a:pt x="6055" y="130820"/>
                  </a:moveTo>
                  <a:lnTo>
                    <a:pt x="132324" y="146873"/>
                  </a:lnTo>
                  <a:lnTo>
                    <a:pt x="126268" y="16094"/>
                  </a:lnTo>
                  <a:lnTo>
                    <a:pt x="0" y="0"/>
                  </a:lnTo>
                  <a:lnTo>
                    <a:pt x="6055" y="130820"/>
                  </a:lnTo>
                  <a:close/>
                </a:path>
              </a:pathLst>
            </a:custGeom>
            <a:solidFill>
              <a:srgbClr val="61423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6" name="任意多边形: 形状 264"/>
            <p:cNvSpPr/>
            <p:nvPr/>
          </p:nvSpPr>
          <p:spPr>
            <a:xfrm>
              <a:off x="9984240" y="6645960"/>
              <a:ext cx="81720" cy="44640"/>
            </a:xfrm>
            <a:custGeom>
              <a:avLst/>
              <a:gdLst>
                <a:gd name="textAreaLeft" fmla="*/ 0 w 81720"/>
                <a:gd name="textAreaRight" fmla="*/ 82080 w 81720"/>
                <a:gd name="textAreaTop" fmla="*/ 0 h 44640"/>
                <a:gd name="textAreaBottom" fmla="*/ 45000 h 44640"/>
                <a:gd name="GluePoint1X" fmla="*/ 17800 w 82023"/>
                <a:gd name="GluePoint1Y" fmla="*/ 2359 h 45032"/>
                <a:gd name="GluePoint2X" fmla="*/ 43403 w 82023"/>
                <a:gd name="GluePoint2Y" fmla="*/ 5488 h 45032"/>
                <a:gd name="GluePoint3X" fmla="*/ 79979 w 82023"/>
                <a:gd name="GluePoint3Y" fmla="*/ 2846 h 45032"/>
                <a:gd name="GluePoint4X" fmla="*/ 81524 w 82023"/>
                <a:gd name="GluePoint4Y" fmla="*/ 5894 h 45032"/>
                <a:gd name="GluePoint5X" fmla="*/ 71079 w 82023"/>
                <a:gd name="GluePoint5Y" fmla="*/ 21094 h 45032"/>
                <a:gd name="GluePoint6X" fmla="*/ 20320 w 82023"/>
                <a:gd name="GluePoint6Y" fmla="*/ 43974 h 45032"/>
                <a:gd name="GluePoint7X" fmla="*/ 0 w 82023"/>
                <a:gd name="GluePoint7Y" fmla="*/ 34871 h 45032"/>
                <a:gd name="GluePoint8X" fmla="*/ 4470 w 82023"/>
                <a:gd name="GluePoint8Y" fmla="*/ 8577 h 45032"/>
                <a:gd name="GluePoint9X" fmla="*/ 17800 w 82023"/>
                <a:gd name="GluePoint9Y" fmla="*/ 2359 h 4503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82023" h="45032">
                  <a:moveTo>
                    <a:pt x="17800" y="2359"/>
                  </a:moveTo>
                  <a:lnTo>
                    <a:pt x="43403" y="5488"/>
                  </a:lnTo>
                  <a:cubicBezTo>
                    <a:pt x="62139" y="2034"/>
                    <a:pt x="74005" y="-3372"/>
                    <a:pt x="79979" y="2846"/>
                  </a:cubicBezTo>
                  <a:lnTo>
                    <a:pt x="81524" y="5894"/>
                  </a:lnTo>
                  <a:cubicBezTo>
                    <a:pt x="83800" y="10284"/>
                    <a:pt x="77947" y="18086"/>
                    <a:pt x="71079" y="21094"/>
                  </a:cubicBezTo>
                  <a:lnTo>
                    <a:pt x="20320" y="43974"/>
                  </a:lnTo>
                  <a:cubicBezTo>
                    <a:pt x="10404" y="46819"/>
                    <a:pt x="0" y="43974"/>
                    <a:pt x="0" y="34871"/>
                  </a:cubicBezTo>
                  <a:cubicBezTo>
                    <a:pt x="0" y="34871"/>
                    <a:pt x="0" y="9796"/>
                    <a:pt x="4470" y="8577"/>
                  </a:cubicBezTo>
                  <a:cubicBezTo>
                    <a:pt x="13452" y="6138"/>
                    <a:pt x="9835" y="4635"/>
                    <a:pt x="17800" y="2359"/>
                  </a:cubicBezTo>
                  <a:close/>
                </a:path>
              </a:pathLst>
            </a:custGeom>
            <a:solidFill>
              <a:srgbClr val="2A3F6B"/>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7" name="任意多边形: 形状 265"/>
            <p:cNvSpPr/>
            <p:nvPr/>
          </p:nvSpPr>
          <p:spPr>
            <a:xfrm>
              <a:off x="9735480" y="6597720"/>
              <a:ext cx="72720" cy="68760"/>
            </a:xfrm>
            <a:custGeom>
              <a:avLst/>
              <a:gdLst>
                <a:gd name="textAreaLeft" fmla="*/ 0 w 72720"/>
                <a:gd name="textAreaRight" fmla="*/ 73080 w 72720"/>
                <a:gd name="textAreaTop" fmla="*/ 0 h 68760"/>
                <a:gd name="textAreaBottom" fmla="*/ 69120 h 68760"/>
                <a:gd name="GluePoint1X" fmla="*/ 40324 w 73172"/>
                <a:gd name="GluePoint1Y" fmla="*/ 8517 h 69082"/>
                <a:gd name="GluePoint2X" fmla="*/ 51135 w 73172"/>
                <a:gd name="GluePoint2Y" fmla="*/ 32088 h 69082"/>
                <a:gd name="GluePoint3X" fmla="*/ 72958 w 73172"/>
                <a:gd name="GluePoint3Y" fmla="*/ 65535 h 69082"/>
                <a:gd name="GluePoint4X" fmla="*/ 71536 w 73172"/>
                <a:gd name="GluePoint4Y" fmla="*/ 66795 h 69082"/>
                <a:gd name="GluePoint5X" fmla="*/ 52801 w 73172"/>
                <a:gd name="GluePoint5Y" fmla="*/ 64437 h 69082"/>
                <a:gd name="GluePoint6X" fmla="*/ 7406 w 73172"/>
                <a:gd name="GluePoint6Y" fmla="*/ 33673 h 69082"/>
                <a:gd name="GluePoint7X" fmla="*/ 4195 w 73172"/>
                <a:gd name="GluePoint7Y" fmla="*/ 11199 h 69082"/>
                <a:gd name="GluePoint8X" fmla="*/ 28173 w 73172"/>
                <a:gd name="GluePoint8Y" fmla="*/ 470 h 69082"/>
                <a:gd name="GluePoint9X" fmla="*/ 40324 w 73172"/>
                <a:gd name="GluePoint9Y" fmla="*/ 8517 h 690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3172" h="69082">
                  <a:moveTo>
                    <a:pt x="40324" y="8517"/>
                  </a:moveTo>
                  <a:lnTo>
                    <a:pt x="51135" y="32088"/>
                  </a:lnTo>
                  <a:cubicBezTo>
                    <a:pt x="63733" y="46149"/>
                    <a:pt x="74868" y="56919"/>
                    <a:pt x="72958" y="65535"/>
                  </a:cubicBezTo>
                  <a:lnTo>
                    <a:pt x="71536" y="66795"/>
                  </a:lnTo>
                  <a:cubicBezTo>
                    <a:pt x="69097" y="71184"/>
                    <a:pt x="58856" y="68623"/>
                    <a:pt x="52801" y="64437"/>
                  </a:cubicBezTo>
                  <a:lnTo>
                    <a:pt x="7406" y="33673"/>
                  </a:lnTo>
                  <a:cubicBezTo>
                    <a:pt x="-112" y="26764"/>
                    <a:pt x="-3120" y="16198"/>
                    <a:pt x="4195" y="11199"/>
                  </a:cubicBezTo>
                  <a:cubicBezTo>
                    <a:pt x="4195" y="11199"/>
                    <a:pt x="24841" y="-2700"/>
                    <a:pt x="28173" y="470"/>
                  </a:cubicBezTo>
                  <a:cubicBezTo>
                    <a:pt x="34919" y="6932"/>
                    <a:pt x="34310" y="2990"/>
                    <a:pt x="40324" y="8517"/>
                  </a:cubicBezTo>
                  <a:close/>
                </a:path>
              </a:pathLst>
            </a:custGeom>
            <a:solidFill>
              <a:srgbClr val="2A3F6B"/>
            </a:solidFill>
            <a:ln w="4064">
              <a:noFill/>
            </a:ln>
          </p:spPr>
          <p:style>
            <a:lnRef idx="0">
              <a:srgbClr val="FFFFFF"/>
            </a:lnRef>
            <a:fillRef idx="0">
              <a:srgbClr val="FFFFFF"/>
            </a:fillRef>
            <a:effectRef idx="0">
              <a:srgbClr val="FFFFFF"/>
            </a:effectRef>
            <a:fontRef idx="minor"/>
          </p:style>
          <p:txBody>
            <a:bodyPr lIns="90000" tIns="24120" rIns="90000" bIns="241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8" name="任意多边形: 形状 266"/>
            <p:cNvSpPr/>
            <p:nvPr/>
          </p:nvSpPr>
          <p:spPr>
            <a:xfrm>
              <a:off x="9989280" y="6622200"/>
              <a:ext cx="25200" cy="42120"/>
            </a:xfrm>
            <a:custGeom>
              <a:avLst/>
              <a:gdLst>
                <a:gd name="textAreaLeft" fmla="*/ 0 w 25200"/>
                <a:gd name="textAreaRight" fmla="*/ 25560 w 25200"/>
                <a:gd name="textAreaTop" fmla="*/ 0 h 42120"/>
                <a:gd name="textAreaBottom" fmla="*/ 42480 h 42120"/>
                <a:gd name="GluePoint1X" fmla="*/ 25400 w 25644"/>
                <a:gd name="GluePoint1Y" fmla="*/ 34178 h 42512"/>
                <a:gd name="GluePoint2X" fmla="*/ 0 w 25644"/>
                <a:gd name="GluePoint2Y" fmla="*/ 35032 h 42512"/>
                <a:gd name="GluePoint3X" fmla="*/ 244 w 25644"/>
                <a:gd name="GluePoint3Y" fmla="*/ 853 h 42512"/>
                <a:gd name="GluePoint4X" fmla="*/ 25644 w 25644"/>
                <a:gd name="GluePoint4Y" fmla="*/ 0 h 4251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5644" h="42512">
                  <a:moveTo>
                    <a:pt x="25400" y="34178"/>
                  </a:moveTo>
                  <a:cubicBezTo>
                    <a:pt x="25400" y="44704"/>
                    <a:pt x="-81" y="45557"/>
                    <a:pt x="0" y="35032"/>
                  </a:cubicBezTo>
                  <a:lnTo>
                    <a:pt x="244" y="853"/>
                  </a:lnTo>
                  <a:lnTo>
                    <a:pt x="25644"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520" rIns="90000" bIns="-25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59" name="任意多边形: 形状 267"/>
            <p:cNvSpPr/>
            <p:nvPr/>
          </p:nvSpPr>
          <p:spPr>
            <a:xfrm>
              <a:off x="9931680" y="5997600"/>
              <a:ext cx="154080" cy="642240"/>
            </a:xfrm>
            <a:custGeom>
              <a:avLst/>
              <a:gdLst>
                <a:gd name="textAreaLeft" fmla="*/ 0 w 154080"/>
                <a:gd name="textAreaRight" fmla="*/ 154440 w 154080"/>
                <a:gd name="textAreaTop" fmla="*/ 0 h 642240"/>
                <a:gd name="textAreaBottom" fmla="*/ 642600 h 642240"/>
                <a:gd name="GluePoint1X" fmla="*/ 99202 w 154432"/>
                <a:gd name="GluePoint1Y" fmla="*/ 624474 h 642686"/>
                <a:gd name="GluePoint2X" fmla="*/ 37714 w 154432"/>
                <a:gd name="GluePoint2Y" fmla="*/ 633740 h 642686"/>
                <a:gd name="GluePoint3X" fmla="*/ 36982 w 154432"/>
                <a:gd name="GluePoint3Y" fmla="*/ 346537 h 642686"/>
                <a:gd name="GluePoint4X" fmla="*/ 0 w 154432"/>
                <a:gd name="GluePoint4Y" fmla="*/ 0 h 642686"/>
                <a:gd name="GluePoint5X" fmla="*/ 154432 w 154432"/>
                <a:gd name="GluePoint5Y" fmla="*/ 23937 h 642686"/>
                <a:gd name="GluePoint6X" fmla="*/ 136103 w 154432"/>
                <a:gd name="GluePoint6Y" fmla="*/ 382992 h 6426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54432" h="642686">
                  <a:moveTo>
                    <a:pt x="99202" y="624474"/>
                  </a:moveTo>
                  <a:cubicBezTo>
                    <a:pt x="83881" y="646095"/>
                    <a:pt x="45883" y="647517"/>
                    <a:pt x="37714" y="633740"/>
                  </a:cubicBezTo>
                  <a:cubicBezTo>
                    <a:pt x="32959" y="550428"/>
                    <a:pt x="5202" y="462849"/>
                    <a:pt x="36982" y="346537"/>
                  </a:cubicBezTo>
                  <a:lnTo>
                    <a:pt x="0" y="0"/>
                  </a:lnTo>
                  <a:lnTo>
                    <a:pt x="154432" y="23937"/>
                  </a:lnTo>
                  <a:lnTo>
                    <a:pt x="136103" y="382992"/>
                  </a:lnTo>
                  <a:close/>
                </a:path>
              </a:pathLst>
            </a:custGeom>
            <a:solidFill>
              <a:srgbClr val="2D54A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0" name="任意多边形: 形状 268"/>
            <p:cNvSpPr/>
            <p:nvPr/>
          </p:nvSpPr>
          <p:spPr>
            <a:xfrm>
              <a:off x="9756000" y="6563880"/>
              <a:ext cx="45720" cy="50400"/>
            </a:xfrm>
            <a:custGeom>
              <a:avLst/>
              <a:gdLst>
                <a:gd name="textAreaLeft" fmla="*/ 0 w 45720"/>
                <a:gd name="textAreaRight" fmla="*/ 46080 w 45720"/>
                <a:gd name="textAreaTop" fmla="*/ 0 h 50400"/>
                <a:gd name="textAreaBottom" fmla="*/ 50760 h 50400"/>
                <a:gd name="GluePoint1X" fmla="*/ 29320 w 46226"/>
                <a:gd name="GluePoint1Y" fmla="*/ 47183 h 50784"/>
                <a:gd name="GluePoint2X" fmla="*/ 628 w 46226"/>
                <a:gd name="GluePoint2Y" fmla="*/ 33325 h 50784"/>
                <a:gd name="GluePoint3X" fmla="*/ 17575 w 46226"/>
                <a:gd name="GluePoint3Y" fmla="*/ 0 h 50784"/>
                <a:gd name="GluePoint4X" fmla="*/ 46226 w 46226"/>
                <a:gd name="GluePoint4Y" fmla="*/ 13818 h 50784"/>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46226" h="50784">
                  <a:moveTo>
                    <a:pt x="29320" y="47183"/>
                  </a:moveTo>
                  <a:cubicBezTo>
                    <a:pt x="24078" y="57424"/>
                    <a:pt x="-4574" y="43607"/>
                    <a:pt x="628" y="33325"/>
                  </a:cubicBezTo>
                  <a:lnTo>
                    <a:pt x="17575" y="0"/>
                  </a:lnTo>
                  <a:lnTo>
                    <a:pt x="46226" y="13818"/>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1" name="任意多边形: 形状 269"/>
            <p:cNvSpPr/>
            <p:nvPr/>
          </p:nvSpPr>
          <p:spPr>
            <a:xfrm>
              <a:off x="9762120" y="6024960"/>
              <a:ext cx="230040" cy="569520"/>
            </a:xfrm>
            <a:custGeom>
              <a:avLst/>
              <a:gdLst>
                <a:gd name="textAreaLeft" fmla="*/ 0 w 230040"/>
                <a:gd name="textAreaRight" fmla="*/ 230400 w 230040"/>
                <a:gd name="textAreaTop" fmla="*/ 0 h 569520"/>
                <a:gd name="textAreaBottom" fmla="*/ 569880 h 569520"/>
                <a:gd name="GluePoint1X" fmla="*/ 52141 w 230225"/>
                <a:gd name="GluePoint1Y" fmla="*/ 565750 h 569836"/>
                <a:gd name="GluePoint2X" fmla="*/ 0 w 230225"/>
                <a:gd name="GluePoint2Y" fmla="*/ 539130 h 569836"/>
                <a:gd name="GluePoint3X" fmla="*/ 84490 w 230225"/>
                <a:gd name="GluePoint3Y" fmla="*/ 254854 h 569836"/>
                <a:gd name="GluePoint4X" fmla="*/ 83678 w 230225"/>
                <a:gd name="GluePoint4Y" fmla="*/ 96154 h 569836"/>
                <a:gd name="GluePoint5X" fmla="*/ 92903 w 230225"/>
                <a:gd name="GluePoint5Y" fmla="*/ 0 h 569836"/>
                <a:gd name="GluePoint6X" fmla="*/ 230226 w 230225"/>
                <a:gd name="GluePoint6Y" fmla="*/ 36576 h 569836"/>
                <a:gd name="GluePoint7X" fmla="*/ 159959 w 230225"/>
                <a:gd name="GluePoint7Y" fmla="*/ 341986 h 569836"/>
                <a:gd name="GluePoint8X" fmla="*/ 148620 w 230225"/>
                <a:gd name="GluePoint8Y" fmla="*/ 367101 h 5698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30225" h="569836">
                  <a:moveTo>
                    <a:pt x="52141" y="565750"/>
                  </a:moveTo>
                  <a:cubicBezTo>
                    <a:pt x="31821" y="579892"/>
                    <a:pt x="4348" y="553964"/>
                    <a:pt x="0" y="539130"/>
                  </a:cubicBezTo>
                  <a:cubicBezTo>
                    <a:pt x="18979" y="463743"/>
                    <a:pt x="24953" y="373034"/>
                    <a:pt x="84490" y="254854"/>
                  </a:cubicBezTo>
                  <a:lnTo>
                    <a:pt x="83678" y="96154"/>
                  </a:lnTo>
                  <a:cubicBezTo>
                    <a:pt x="78394" y="65634"/>
                    <a:pt x="84734" y="45354"/>
                    <a:pt x="92903" y="0"/>
                  </a:cubicBezTo>
                  <a:lnTo>
                    <a:pt x="230226" y="36576"/>
                  </a:lnTo>
                  <a:lnTo>
                    <a:pt x="159959" y="341986"/>
                  </a:lnTo>
                  <a:cubicBezTo>
                    <a:pt x="156765" y="350610"/>
                    <a:pt x="152977" y="359001"/>
                    <a:pt x="148620" y="367101"/>
                  </a:cubicBezTo>
                  <a:close/>
                </a:path>
              </a:pathLst>
            </a:custGeom>
            <a:solidFill>
              <a:srgbClr val="2D54A6"/>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2" name="任意多边形: 形状 270"/>
            <p:cNvSpPr/>
            <p:nvPr/>
          </p:nvSpPr>
          <p:spPr>
            <a:xfrm>
              <a:off x="9934200" y="5567400"/>
              <a:ext cx="64080" cy="92880"/>
            </a:xfrm>
            <a:custGeom>
              <a:avLst/>
              <a:gdLst>
                <a:gd name="textAreaLeft" fmla="*/ 0 w 64080"/>
                <a:gd name="textAreaRight" fmla="*/ 64440 w 64080"/>
                <a:gd name="textAreaTop" fmla="*/ 0 h 92880"/>
                <a:gd name="textAreaBottom" fmla="*/ 93240 h 92880"/>
                <a:gd name="GluePoint1X" fmla="*/ 63979 w 64416"/>
                <a:gd name="GluePoint1Y" fmla="*/ 61464 h 93238"/>
                <a:gd name="GluePoint2X" fmla="*/ 33580 w 64416"/>
                <a:gd name="GluePoint2Y" fmla="*/ 90725 h 93238"/>
                <a:gd name="GluePoint3X" fmla="*/ 499 w 64416"/>
                <a:gd name="GluePoint3Y" fmla="*/ 28343 h 93238"/>
                <a:gd name="GluePoint4X" fmla="*/ 22364 w 64416"/>
                <a:gd name="GluePoint4Y" fmla="*/ 1764 h 93238"/>
                <a:gd name="GluePoint5X" fmla="*/ 63979 w 64416"/>
                <a:gd name="GluePoint5Y" fmla="*/ 61464 h 9323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4416" h="93238">
                  <a:moveTo>
                    <a:pt x="63979" y="61464"/>
                  </a:moveTo>
                  <a:cubicBezTo>
                    <a:pt x="67068" y="85848"/>
                    <a:pt x="53494" y="99097"/>
                    <a:pt x="33580" y="90725"/>
                  </a:cubicBezTo>
                  <a:cubicBezTo>
                    <a:pt x="13666" y="82353"/>
                    <a:pt x="4929" y="52727"/>
                    <a:pt x="499" y="28343"/>
                  </a:cubicBezTo>
                  <a:cubicBezTo>
                    <a:pt x="-1614" y="16679"/>
                    <a:pt x="2490" y="-6567"/>
                    <a:pt x="22364" y="1764"/>
                  </a:cubicBezTo>
                  <a:cubicBezTo>
                    <a:pt x="42236" y="10095"/>
                    <a:pt x="60890" y="36918"/>
                    <a:pt x="63979" y="61464"/>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3" name="任意多边形: 形状 271"/>
            <p:cNvSpPr/>
            <p:nvPr/>
          </p:nvSpPr>
          <p:spPr>
            <a:xfrm>
              <a:off x="9953640" y="5552640"/>
              <a:ext cx="76320" cy="96840"/>
            </a:xfrm>
            <a:custGeom>
              <a:avLst/>
              <a:gdLst>
                <a:gd name="textAreaLeft" fmla="*/ 0 w 76320"/>
                <a:gd name="textAreaRight" fmla="*/ 76680 w 76320"/>
                <a:gd name="textAreaTop" fmla="*/ 0 h 96840"/>
                <a:gd name="textAreaBottom" fmla="*/ 97200 h 96840"/>
                <a:gd name="GluePoint1X" fmla="*/ 75272 w 76512"/>
                <a:gd name="GluePoint1Y" fmla="*/ 64213 h 97359"/>
                <a:gd name="GluePoint2X" fmla="*/ 34997 w 76512"/>
                <a:gd name="GluePoint2Y" fmla="*/ 94206 h 97359"/>
                <a:gd name="GluePoint3X" fmla="*/ 6 w 76512"/>
                <a:gd name="GluePoint3Y" fmla="*/ 30523 h 97359"/>
                <a:gd name="GluePoint4X" fmla="*/ 41865 w 76512"/>
                <a:gd name="GluePoint4Y" fmla="*/ 3701 h 97359"/>
                <a:gd name="GluePoint5X" fmla="*/ 75272 w 76512"/>
                <a:gd name="GluePoint5Y" fmla="*/ 64213 h 9735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76512" h="97359">
                  <a:moveTo>
                    <a:pt x="75272" y="64213"/>
                  </a:moveTo>
                  <a:cubicBezTo>
                    <a:pt x="82871" y="87744"/>
                    <a:pt x="53854" y="104650"/>
                    <a:pt x="34997" y="94206"/>
                  </a:cubicBezTo>
                  <a:cubicBezTo>
                    <a:pt x="16140" y="83762"/>
                    <a:pt x="453" y="55273"/>
                    <a:pt x="6" y="30523"/>
                  </a:cubicBezTo>
                  <a:cubicBezTo>
                    <a:pt x="-441" y="5773"/>
                    <a:pt x="23009" y="-6744"/>
                    <a:pt x="41865" y="3701"/>
                  </a:cubicBezTo>
                  <a:cubicBezTo>
                    <a:pt x="60722" y="14145"/>
                    <a:pt x="69623" y="47307"/>
                    <a:pt x="75272" y="6421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4" name="任意多边形: 形状 272"/>
            <p:cNvSpPr/>
            <p:nvPr/>
          </p:nvSpPr>
          <p:spPr>
            <a:xfrm>
              <a:off x="9954000" y="5614560"/>
              <a:ext cx="47880" cy="79920"/>
            </a:xfrm>
            <a:custGeom>
              <a:avLst/>
              <a:gdLst>
                <a:gd name="textAreaLeft" fmla="*/ 0 w 47880"/>
                <a:gd name="textAreaRight" fmla="*/ 48240 w 47880"/>
                <a:gd name="textAreaTop" fmla="*/ 0 h 79920"/>
                <a:gd name="textAreaBottom" fmla="*/ 80280 h 79920"/>
                <a:gd name="GluePoint1X" fmla="*/ 14628 w 48163"/>
                <a:gd name="GluePoint1Y" fmla="*/ 79848 h 80168"/>
                <a:gd name="GluePoint2X" fmla="*/ 12068 w 48163"/>
                <a:gd name="GluePoint2Y" fmla="*/ 79319 h 80168"/>
                <a:gd name="GluePoint3X" fmla="*/ 298 w 48163"/>
                <a:gd name="GluePoint3Y" fmla="*/ 61608 h 80168"/>
                <a:gd name="GluePoint4X" fmla="*/ 567 w 48163"/>
                <a:gd name="GluePoint4Y" fmla="*/ 60503 h 80168"/>
                <a:gd name="GluePoint5X" fmla="*/ 13653 w 48163"/>
                <a:gd name="GluePoint5Y" fmla="*/ 12507 h 80168"/>
                <a:gd name="GluePoint6X" fmla="*/ 33526 w 48163"/>
                <a:gd name="GluePoint6Y" fmla="*/ 315 h 80168"/>
                <a:gd name="GluePoint7X" fmla="*/ 36086 w 48163"/>
                <a:gd name="GluePoint7Y" fmla="*/ 884 h 80168"/>
                <a:gd name="GluePoint8X" fmla="*/ 47880 w 48163"/>
                <a:gd name="GluePoint8Y" fmla="*/ 18441 h 80168"/>
                <a:gd name="GluePoint9X" fmla="*/ 47587 w 48163"/>
                <a:gd name="GluePoint9Y" fmla="*/ 19660 h 80168"/>
                <a:gd name="GluePoint10X" fmla="*/ 41898 w 48163"/>
                <a:gd name="GluePoint10Y" fmla="*/ 67249 h 80168"/>
                <a:gd name="GluePoint11X" fmla="*/ 14628 w 48163"/>
                <a:gd name="GluePoint11Y" fmla="*/ 79848 h 801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48163" h="80168">
                  <a:moveTo>
                    <a:pt x="14628" y="79848"/>
                  </a:moveTo>
                  <a:lnTo>
                    <a:pt x="12068" y="79319"/>
                  </a:lnTo>
                  <a:cubicBezTo>
                    <a:pt x="3928" y="77677"/>
                    <a:pt x="-1339" y="69749"/>
                    <a:pt x="298" y="61608"/>
                  </a:cubicBezTo>
                  <a:cubicBezTo>
                    <a:pt x="376" y="61235"/>
                    <a:pt x="465" y="60869"/>
                    <a:pt x="567" y="60503"/>
                  </a:cubicBezTo>
                  <a:lnTo>
                    <a:pt x="13653" y="12507"/>
                  </a:lnTo>
                  <a:cubicBezTo>
                    <a:pt x="16120" y="3912"/>
                    <a:pt x="24743" y="-1380"/>
                    <a:pt x="33526" y="315"/>
                  </a:cubicBezTo>
                  <a:lnTo>
                    <a:pt x="36086" y="884"/>
                  </a:lnTo>
                  <a:cubicBezTo>
                    <a:pt x="44190" y="2477"/>
                    <a:pt x="49473" y="10337"/>
                    <a:pt x="47880" y="18441"/>
                  </a:cubicBezTo>
                  <a:cubicBezTo>
                    <a:pt x="47798" y="18851"/>
                    <a:pt x="47701" y="19257"/>
                    <a:pt x="47587" y="19660"/>
                  </a:cubicBezTo>
                  <a:lnTo>
                    <a:pt x="41898" y="67249"/>
                  </a:lnTo>
                  <a:cubicBezTo>
                    <a:pt x="39581" y="75743"/>
                    <a:pt x="23244" y="81636"/>
                    <a:pt x="14628" y="7984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35280" rIns="90000" bIns="352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5" name="任意多边形: 形状 273"/>
            <p:cNvSpPr/>
            <p:nvPr/>
          </p:nvSpPr>
          <p:spPr>
            <a:xfrm>
              <a:off x="9930240" y="5546880"/>
              <a:ext cx="92160" cy="105120"/>
            </a:xfrm>
            <a:custGeom>
              <a:avLst/>
              <a:gdLst>
                <a:gd name="textAreaLeft" fmla="*/ 0 w 92160"/>
                <a:gd name="textAreaRight" fmla="*/ 92520 w 92160"/>
                <a:gd name="textAreaTop" fmla="*/ 0 h 105120"/>
                <a:gd name="textAreaBottom" fmla="*/ 105480 h 105120"/>
                <a:gd name="GluePoint1X" fmla="*/ 15305 w 92486"/>
                <a:gd name="GluePoint1Y" fmla="*/ 95457 h 105337"/>
                <a:gd name="GluePoint2X" fmla="*/ 44850 w 92486"/>
                <a:gd name="GluePoint2Y" fmla="*/ 104317 h 105337"/>
                <a:gd name="GluePoint3X" fmla="*/ 75859 w 92486"/>
                <a:gd name="GluePoint3Y" fmla="*/ 54249 h 105337"/>
                <a:gd name="GluePoint4X" fmla="*/ 78175 w 92486"/>
                <a:gd name="GluePoint4Y" fmla="*/ 4140 h 105337"/>
                <a:gd name="GluePoint5X" fmla="*/ 30261 w 92486"/>
                <a:gd name="GluePoint5Y" fmla="*/ 9097 h 105337"/>
                <a:gd name="GluePoint6X" fmla="*/ 15305 w 92486"/>
                <a:gd name="GluePoint6Y" fmla="*/ 95457 h 10533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92486" h="105337">
                  <a:moveTo>
                    <a:pt x="15305" y="95457"/>
                  </a:moveTo>
                  <a:cubicBezTo>
                    <a:pt x="15305" y="95457"/>
                    <a:pt x="14696" y="109113"/>
                    <a:pt x="44850" y="104317"/>
                  </a:cubicBezTo>
                  <a:cubicBezTo>
                    <a:pt x="67609" y="100700"/>
                    <a:pt x="55336" y="64977"/>
                    <a:pt x="75859" y="54249"/>
                  </a:cubicBezTo>
                  <a:cubicBezTo>
                    <a:pt x="103575" y="39821"/>
                    <a:pt x="91099" y="12593"/>
                    <a:pt x="78175" y="4140"/>
                  </a:cubicBezTo>
                  <a:cubicBezTo>
                    <a:pt x="65252" y="-4314"/>
                    <a:pt x="49727" y="1620"/>
                    <a:pt x="30261" y="9097"/>
                  </a:cubicBezTo>
                  <a:cubicBezTo>
                    <a:pt x="9859" y="16982"/>
                    <a:pt x="-17654" y="34335"/>
                    <a:pt x="15305" y="9545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6" name="任意多边形: 形状 274"/>
            <p:cNvSpPr/>
            <p:nvPr/>
          </p:nvSpPr>
          <p:spPr>
            <a:xfrm>
              <a:off x="9991800" y="5600520"/>
              <a:ext cx="21600" cy="21600"/>
            </a:xfrm>
            <a:custGeom>
              <a:avLst/>
              <a:gdLst>
                <a:gd name="textAreaLeft" fmla="*/ 0 w 21600"/>
                <a:gd name="textAreaRight" fmla="*/ 21960 w 21600"/>
                <a:gd name="textAreaTop" fmla="*/ 0 h 21600"/>
                <a:gd name="textAreaBottom" fmla="*/ 21960 h 21600"/>
                <a:gd name="GluePoint1X" fmla="*/ 21781 w 21782"/>
                <a:gd name="GluePoint1Y" fmla="*/ 10690 h 21782"/>
                <a:gd name="GluePoint2X" fmla="*/ 11092 w 21782"/>
                <a:gd name="GluePoint2Y" fmla="*/ 21781 h 21782"/>
                <a:gd name="GluePoint3X" fmla="*/ 2 w 21782"/>
                <a:gd name="GluePoint3Y" fmla="*/ 11093 h 21782"/>
                <a:gd name="GluePoint4X" fmla="*/ 10686 w 21782"/>
                <a:gd name="GluePoint4Y" fmla="*/ 2 h 21782"/>
                <a:gd name="GluePoint5X" fmla="*/ 21781 w 21782"/>
                <a:gd name="GluePoint5Y" fmla="*/ 10686 h 21782"/>
                <a:gd name="GluePoint6X" fmla="*/ 21781 w 21782"/>
                <a:gd name="GluePoint6Y" fmla="*/ 10690 h 217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1782" h="21782">
                  <a:moveTo>
                    <a:pt x="21781" y="10690"/>
                  </a:moveTo>
                  <a:cubicBezTo>
                    <a:pt x="21891" y="16705"/>
                    <a:pt x="17107" y="21671"/>
                    <a:pt x="11092" y="21781"/>
                  </a:cubicBezTo>
                  <a:cubicBezTo>
                    <a:pt x="5078" y="21891"/>
                    <a:pt x="111" y="17107"/>
                    <a:pt x="2" y="11093"/>
                  </a:cubicBezTo>
                  <a:cubicBezTo>
                    <a:pt x="-108" y="5082"/>
                    <a:pt x="4675" y="116"/>
                    <a:pt x="10686" y="2"/>
                  </a:cubicBezTo>
                  <a:cubicBezTo>
                    <a:pt x="16701" y="-112"/>
                    <a:pt x="21667" y="4671"/>
                    <a:pt x="21781" y="10686"/>
                  </a:cubicBezTo>
                  <a:cubicBezTo>
                    <a:pt x="21781" y="10686"/>
                    <a:pt x="21781" y="10690"/>
                    <a:pt x="21781" y="1069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3040" rIns="90000" bIns="-230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7" name="任意多边形: 形状 275"/>
            <p:cNvSpPr/>
            <p:nvPr/>
          </p:nvSpPr>
          <p:spPr>
            <a:xfrm>
              <a:off x="9840960" y="5666400"/>
              <a:ext cx="245880" cy="397800"/>
            </a:xfrm>
            <a:custGeom>
              <a:avLst/>
              <a:gdLst>
                <a:gd name="textAreaLeft" fmla="*/ 0 w 245880"/>
                <a:gd name="textAreaRight" fmla="*/ 246240 w 245880"/>
                <a:gd name="textAreaTop" fmla="*/ 0 h 397800"/>
                <a:gd name="textAreaBottom" fmla="*/ 398160 h 397800"/>
                <a:gd name="GluePoint1X" fmla="*/ 0 w 246408"/>
                <a:gd name="GluePoint1Y" fmla="*/ 347140 h 398200"/>
                <a:gd name="GluePoint2X" fmla="*/ 36982 w 246408"/>
                <a:gd name="GluePoint2Y" fmla="*/ 232495 h 398200"/>
                <a:gd name="GluePoint3X" fmla="*/ 26131 w 246408"/>
                <a:gd name="GluePoint3Y" fmla="*/ 147842 h 398200"/>
                <a:gd name="GluePoint4X" fmla="*/ 63805 w 246408"/>
                <a:gd name="GluePoint4Y" fmla="*/ 6862 h 398200"/>
                <a:gd name="GluePoint5X" fmla="*/ 92984 w 246408"/>
                <a:gd name="GluePoint5Y" fmla="*/ 2229 h 398200"/>
                <a:gd name="GluePoint6X" fmla="*/ 134518 w 246408"/>
                <a:gd name="GluePoint6Y" fmla="*/ 1091 h 398200"/>
                <a:gd name="GluePoint7X" fmla="*/ 233842 w 246408"/>
                <a:gd name="GluePoint7Y" fmla="*/ 46648 h 398200"/>
                <a:gd name="GluePoint8X" fmla="*/ 240061 w 246408"/>
                <a:gd name="GluePoint8Y" fmla="*/ 107608 h 398200"/>
                <a:gd name="GluePoint9X" fmla="*/ 238232 w 246408"/>
                <a:gd name="GluePoint9Y" fmla="*/ 366688 h 398200"/>
                <a:gd name="GluePoint10X" fmla="*/ 0 w 246408"/>
                <a:gd name="GluePoint10Y" fmla="*/ 347140 h 3982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246408" h="398200">
                  <a:moveTo>
                    <a:pt x="0" y="347140"/>
                  </a:moveTo>
                  <a:cubicBezTo>
                    <a:pt x="17678" y="285124"/>
                    <a:pt x="34625" y="260536"/>
                    <a:pt x="36982" y="232495"/>
                  </a:cubicBezTo>
                  <a:cubicBezTo>
                    <a:pt x="38364" y="215914"/>
                    <a:pt x="28854" y="173811"/>
                    <a:pt x="26131" y="147842"/>
                  </a:cubicBezTo>
                  <a:cubicBezTo>
                    <a:pt x="21458" y="13974"/>
                    <a:pt x="20523" y="17794"/>
                    <a:pt x="63805" y="6862"/>
                  </a:cubicBezTo>
                  <a:lnTo>
                    <a:pt x="92984" y="2229"/>
                  </a:lnTo>
                  <a:cubicBezTo>
                    <a:pt x="106688" y="-295"/>
                    <a:pt x="120697" y="-677"/>
                    <a:pt x="134518" y="1091"/>
                  </a:cubicBezTo>
                  <a:cubicBezTo>
                    <a:pt x="172883" y="8650"/>
                    <a:pt x="205882" y="33156"/>
                    <a:pt x="233842" y="46648"/>
                  </a:cubicBezTo>
                  <a:cubicBezTo>
                    <a:pt x="258714" y="58840"/>
                    <a:pt x="238760" y="78225"/>
                    <a:pt x="240061" y="107608"/>
                  </a:cubicBezTo>
                  <a:cubicBezTo>
                    <a:pt x="224130" y="226846"/>
                    <a:pt x="235062" y="324179"/>
                    <a:pt x="238232" y="366688"/>
                  </a:cubicBezTo>
                  <a:cubicBezTo>
                    <a:pt x="227259" y="428339"/>
                    <a:pt x="24994" y="387333"/>
                    <a:pt x="0" y="34714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8" name="任意多边形: 形状 276"/>
            <p:cNvSpPr/>
            <p:nvPr/>
          </p:nvSpPr>
          <p:spPr>
            <a:xfrm>
              <a:off x="10025640" y="5783760"/>
              <a:ext cx="72720" cy="279000"/>
            </a:xfrm>
            <a:custGeom>
              <a:avLst/>
              <a:gdLst>
                <a:gd name="textAreaLeft" fmla="*/ 0 w 72720"/>
                <a:gd name="textAreaRight" fmla="*/ 73080 w 72720"/>
                <a:gd name="textAreaTop" fmla="*/ 0 h 279000"/>
                <a:gd name="textAreaBottom" fmla="*/ 279360 h 279000"/>
                <a:gd name="GluePoint1X" fmla="*/ 66406 w 73230"/>
                <a:gd name="GluePoint1Y" fmla="*/ 0 h 279196"/>
                <a:gd name="GluePoint2X" fmla="*/ 45273 w 73230"/>
                <a:gd name="GluePoint2Y" fmla="*/ 25075 h 279196"/>
                <a:gd name="GluePoint3X" fmla="*/ 0 w 73230"/>
                <a:gd name="GluePoint3Y" fmla="*/ 279197 h 279196"/>
                <a:gd name="GluePoint4X" fmla="*/ 61773 w 73230"/>
                <a:gd name="GluePoint4Y" fmla="*/ 267005 h 279196"/>
                <a:gd name="GluePoint5X" fmla="*/ 69373 w 73230"/>
                <a:gd name="GluePoint5Y" fmla="*/ 249611 h 279196"/>
                <a:gd name="GluePoint6X" fmla="*/ 59334 w 73230"/>
                <a:gd name="GluePoint6Y" fmla="*/ 114036 h 279196"/>
                <a:gd name="GluePoint7X" fmla="*/ 66406 w 73230"/>
                <a:gd name="GluePoint7Y" fmla="*/ 0 h 27919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73230" h="279196">
                  <a:moveTo>
                    <a:pt x="66406" y="0"/>
                  </a:moveTo>
                  <a:lnTo>
                    <a:pt x="45273" y="25075"/>
                  </a:lnTo>
                  <a:cubicBezTo>
                    <a:pt x="24018" y="131755"/>
                    <a:pt x="40803" y="232339"/>
                    <a:pt x="0" y="279197"/>
                  </a:cubicBezTo>
                  <a:cubicBezTo>
                    <a:pt x="26213" y="277896"/>
                    <a:pt x="44704" y="280904"/>
                    <a:pt x="61773" y="267005"/>
                  </a:cubicBezTo>
                  <a:cubicBezTo>
                    <a:pt x="62748" y="267005"/>
                    <a:pt x="68803" y="262941"/>
                    <a:pt x="69373" y="249611"/>
                  </a:cubicBezTo>
                  <a:lnTo>
                    <a:pt x="59334" y="114036"/>
                  </a:lnTo>
                  <a:cubicBezTo>
                    <a:pt x="58115" y="69210"/>
                    <a:pt x="85588" y="32552"/>
                    <a:pt x="66406" y="0"/>
                  </a:cubicBezTo>
                  <a:close/>
                </a:path>
              </a:pathLst>
            </a:custGeom>
            <a:solidFill>
              <a:srgbClr val="5B78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69" name="任意多边形: 形状 277"/>
            <p:cNvSpPr/>
            <p:nvPr/>
          </p:nvSpPr>
          <p:spPr>
            <a:xfrm>
              <a:off x="10002600" y="5697000"/>
              <a:ext cx="196920" cy="154800"/>
            </a:xfrm>
            <a:custGeom>
              <a:avLst/>
              <a:gdLst>
                <a:gd name="textAreaLeft" fmla="*/ 0 w 196920"/>
                <a:gd name="textAreaRight" fmla="*/ 197280 w 196920"/>
                <a:gd name="textAreaTop" fmla="*/ 0 h 154800"/>
                <a:gd name="textAreaBottom" fmla="*/ 155160 h 154800"/>
                <a:gd name="GluePoint1X" fmla="*/ 139517 w 197257"/>
                <a:gd name="GluePoint1Y" fmla="*/ 150571 h 155122"/>
                <a:gd name="GluePoint2X" fmla="*/ 0 w 197257"/>
                <a:gd name="GluePoint2Y" fmla="*/ 55473 h 155122"/>
                <a:gd name="GluePoint3X" fmla="*/ 15646 w 197257"/>
                <a:gd name="GluePoint3Y" fmla="*/ 45801 h 155122"/>
                <a:gd name="GluePoint4X" fmla="*/ 39624 w 197257"/>
                <a:gd name="GluePoint4Y" fmla="*/ 0 h 155122"/>
                <a:gd name="GluePoint5X" fmla="*/ 182392 w 197257"/>
                <a:gd name="GluePoint5Y" fmla="*/ 77216 h 155122"/>
                <a:gd name="GluePoint6X" fmla="*/ 139517 w 197257"/>
                <a:gd name="GluePoint6Y" fmla="*/ 150571 h 15512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97257" h="155122">
                  <a:moveTo>
                    <a:pt x="139517" y="150571"/>
                  </a:moveTo>
                  <a:cubicBezTo>
                    <a:pt x="90139" y="118791"/>
                    <a:pt x="35032" y="89123"/>
                    <a:pt x="0" y="55473"/>
                  </a:cubicBezTo>
                  <a:lnTo>
                    <a:pt x="15646" y="45801"/>
                  </a:lnTo>
                  <a:lnTo>
                    <a:pt x="39624" y="0"/>
                  </a:lnTo>
                  <a:cubicBezTo>
                    <a:pt x="39624" y="0"/>
                    <a:pt x="162153" y="60025"/>
                    <a:pt x="182392" y="77216"/>
                  </a:cubicBezTo>
                  <a:cubicBezTo>
                    <a:pt x="222057" y="110663"/>
                    <a:pt x="173533" y="172354"/>
                    <a:pt x="139517" y="150571"/>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0" name="任意多边形: 形状 278"/>
            <p:cNvSpPr/>
            <p:nvPr/>
          </p:nvSpPr>
          <p:spPr>
            <a:xfrm>
              <a:off x="9787680" y="5975640"/>
              <a:ext cx="37800" cy="86760"/>
            </a:xfrm>
            <a:custGeom>
              <a:avLst/>
              <a:gdLst>
                <a:gd name="textAreaLeft" fmla="*/ 0 w 37800"/>
                <a:gd name="textAreaRight" fmla="*/ 38160 w 37800"/>
                <a:gd name="textAreaTop" fmla="*/ 0 h 86760"/>
                <a:gd name="textAreaBottom" fmla="*/ 87120 h 86760"/>
                <a:gd name="GluePoint1X" fmla="*/ 38039 w 38039"/>
                <a:gd name="GluePoint1Y" fmla="*/ 24628 h 87132"/>
                <a:gd name="GluePoint2X" fmla="*/ 25766 w 38039"/>
                <a:gd name="GluePoint2Y" fmla="*/ 86645 h 87132"/>
                <a:gd name="GluePoint3X" fmla="*/ 3779 w 38039"/>
                <a:gd name="GluePoint3Y" fmla="*/ 87132 h 87132"/>
                <a:gd name="GluePoint4X" fmla="*/ 0 w 38039"/>
                <a:gd name="GluePoint4Y" fmla="*/ 0 h 87132"/>
                <a:gd name="GluePoint5X" fmla="*/ 38039 w 38039"/>
                <a:gd name="GluePoint5Y" fmla="*/ 24628 h 8713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8039" h="87132">
                  <a:moveTo>
                    <a:pt x="38039" y="24628"/>
                  </a:moveTo>
                  <a:lnTo>
                    <a:pt x="25766" y="86645"/>
                  </a:lnTo>
                  <a:lnTo>
                    <a:pt x="3779" y="87132"/>
                  </a:lnTo>
                  <a:lnTo>
                    <a:pt x="0" y="0"/>
                  </a:lnTo>
                  <a:lnTo>
                    <a:pt x="38039" y="24628"/>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2120" rIns="90000" bIns="421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1" name="任意多边形: 形状 279"/>
            <p:cNvSpPr/>
            <p:nvPr/>
          </p:nvSpPr>
          <p:spPr>
            <a:xfrm>
              <a:off x="9777240" y="5685480"/>
              <a:ext cx="155160" cy="375840"/>
            </a:xfrm>
            <a:custGeom>
              <a:avLst/>
              <a:gdLst>
                <a:gd name="textAreaLeft" fmla="*/ 0 w 155160"/>
                <a:gd name="textAreaRight" fmla="*/ 155520 w 155160"/>
                <a:gd name="textAreaTop" fmla="*/ 0 h 375840"/>
                <a:gd name="textAreaBottom" fmla="*/ 376200 h 375840"/>
                <a:gd name="GluePoint1X" fmla="*/ 97076 w 155515"/>
                <a:gd name="GluePoint1Y" fmla="*/ 0 h 376041"/>
                <a:gd name="GluePoint2X" fmla="*/ 1043 w 155515"/>
                <a:gd name="GluePoint2Y" fmla="*/ 173208 h 376041"/>
                <a:gd name="GluePoint3X" fmla="*/ 12748 w 155515"/>
                <a:gd name="GluePoint3Y" fmla="*/ 366166 h 376041"/>
                <a:gd name="GluePoint4X" fmla="*/ 42212 w 155515"/>
                <a:gd name="GluePoint4Y" fmla="*/ 376042 h 376041"/>
                <a:gd name="GluePoint5X" fmla="*/ 76349 w 155515"/>
                <a:gd name="GluePoint5Y" fmla="*/ 191780 h 376041"/>
                <a:gd name="GluePoint6X" fmla="*/ 155516 w 155515"/>
                <a:gd name="GluePoint6Y" fmla="*/ 79857 h 3760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155515" h="376041">
                  <a:moveTo>
                    <a:pt x="97076" y="0"/>
                  </a:moveTo>
                  <a:cubicBezTo>
                    <a:pt x="59118" y="44094"/>
                    <a:pt x="7911" y="140167"/>
                    <a:pt x="1043" y="173208"/>
                  </a:cubicBezTo>
                  <a:cubicBezTo>
                    <a:pt x="-4321" y="198770"/>
                    <a:pt x="12748" y="366166"/>
                    <a:pt x="12748" y="366166"/>
                  </a:cubicBezTo>
                  <a:lnTo>
                    <a:pt x="42212" y="376042"/>
                  </a:lnTo>
                  <a:lnTo>
                    <a:pt x="76349" y="191780"/>
                  </a:lnTo>
                  <a:lnTo>
                    <a:pt x="155516" y="79857"/>
                  </a:ln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2" name="任意多边形: 形状 280"/>
            <p:cNvSpPr/>
            <p:nvPr/>
          </p:nvSpPr>
          <p:spPr>
            <a:xfrm>
              <a:off x="10008360" y="6648480"/>
              <a:ext cx="33840" cy="14400"/>
            </a:xfrm>
            <a:custGeom>
              <a:avLst/>
              <a:gdLst>
                <a:gd name="textAreaLeft" fmla="*/ 0 w 33840"/>
                <a:gd name="textAreaRight" fmla="*/ 34200 w 33840"/>
                <a:gd name="textAreaTop" fmla="*/ 0 h 14400"/>
                <a:gd name="textAreaBottom" fmla="*/ 14760 h 14400"/>
                <a:gd name="GluePoint1X" fmla="*/ 28692 w 34184"/>
                <a:gd name="GluePoint1Y" fmla="*/ 5486 h 14792"/>
                <a:gd name="GluePoint2X" fmla="*/ 0 w 34184"/>
                <a:gd name="GluePoint2Y" fmla="*/ 14793 h 14792"/>
                <a:gd name="GluePoint3X" fmla="*/ 203 w 34184"/>
                <a:gd name="GluePoint3Y" fmla="*/ 1625 h 14792"/>
                <a:gd name="GluePoint4X" fmla="*/ 6259 w 34184"/>
                <a:gd name="GluePoint4Y" fmla="*/ 1097 h 14792"/>
                <a:gd name="GluePoint5X" fmla="*/ 19426 w 34184"/>
                <a:gd name="GluePoint5Y" fmla="*/ 2723 h 14792"/>
                <a:gd name="GluePoint6X" fmla="*/ 33000 w 34184"/>
                <a:gd name="GluePoint6Y" fmla="*/ 0 h 14792"/>
                <a:gd name="GluePoint7X" fmla="*/ 28692 w 34184"/>
                <a:gd name="GluePoint7Y" fmla="*/ 5486 h 1479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184" h="14792">
                  <a:moveTo>
                    <a:pt x="28692" y="5486"/>
                  </a:moveTo>
                  <a:lnTo>
                    <a:pt x="0" y="14793"/>
                  </a:lnTo>
                  <a:lnTo>
                    <a:pt x="203" y="1625"/>
                  </a:lnTo>
                  <a:lnTo>
                    <a:pt x="6259" y="1097"/>
                  </a:lnTo>
                  <a:lnTo>
                    <a:pt x="19426" y="2723"/>
                  </a:lnTo>
                  <a:lnTo>
                    <a:pt x="33000" y="0"/>
                  </a:lnTo>
                  <a:cubicBezTo>
                    <a:pt x="33000" y="0"/>
                    <a:pt x="37592" y="3170"/>
                    <a:pt x="28692" y="5486"/>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30240" rIns="90000" bIns="-302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3" name="任意多边形: 形状 281"/>
            <p:cNvSpPr/>
            <p:nvPr/>
          </p:nvSpPr>
          <p:spPr>
            <a:xfrm>
              <a:off x="9757440" y="6604560"/>
              <a:ext cx="38520" cy="34920"/>
            </a:xfrm>
            <a:custGeom>
              <a:avLst/>
              <a:gdLst>
                <a:gd name="textAreaLeft" fmla="*/ 0 w 38520"/>
                <a:gd name="textAreaRight" fmla="*/ 38880 w 38520"/>
                <a:gd name="textAreaTop" fmla="*/ 0 h 34920"/>
                <a:gd name="textAreaBottom" fmla="*/ 35280 h 34920"/>
                <a:gd name="GluePoint1X" fmla="*/ 0 w 38933"/>
                <a:gd name="GluePoint1Y" fmla="*/ 0 h 35275"/>
                <a:gd name="GluePoint2X" fmla="*/ 20320 w 38933"/>
                <a:gd name="GluePoint2Y" fmla="*/ 30358 h 35275"/>
                <a:gd name="GluePoint3X" fmla="*/ 38933 w 38933"/>
                <a:gd name="GluePoint3Y" fmla="*/ 35275 h 35275"/>
                <a:gd name="GluePoint4X" fmla="*/ 29098 w 38933"/>
                <a:gd name="GluePoint4Y" fmla="*/ 24628 h 35275"/>
                <a:gd name="GluePoint5X" fmla="*/ 28123 w 38933"/>
                <a:gd name="GluePoint5Y" fmla="*/ 569 h 35275"/>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8933" h="35275">
                  <a:moveTo>
                    <a:pt x="0" y="0"/>
                  </a:moveTo>
                  <a:cubicBezTo>
                    <a:pt x="0" y="0"/>
                    <a:pt x="11704" y="26010"/>
                    <a:pt x="20320" y="30358"/>
                  </a:cubicBezTo>
                  <a:cubicBezTo>
                    <a:pt x="26172" y="33122"/>
                    <a:pt x="32479" y="34792"/>
                    <a:pt x="38933" y="35275"/>
                  </a:cubicBezTo>
                  <a:lnTo>
                    <a:pt x="29098" y="24628"/>
                  </a:lnTo>
                  <a:lnTo>
                    <a:pt x="28123" y="569"/>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9720" rIns="90000" bIns="-972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4" name="任意多边形: 形状 282"/>
            <p:cNvSpPr/>
            <p:nvPr/>
          </p:nvSpPr>
          <p:spPr>
            <a:xfrm>
              <a:off x="9901800" y="6131520"/>
              <a:ext cx="33840" cy="61920"/>
            </a:xfrm>
            <a:custGeom>
              <a:avLst/>
              <a:gdLst>
                <a:gd name="textAreaLeft" fmla="*/ 0 w 33840"/>
                <a:gd name="textAreaRight" fmla="*/ 34200 w 33840"/>
                <a:gd name="textAreaTop" fmla="*/ 0 h 61920"/>
                <a:gd name="textAreaBottom" fmla="*/ 62280 h 61920"/>
                <a:gd name="GluePoint1X" fmla="*/ 34259 w 34259"/>
                <a:gd name="GluePoint1Y" fmla="*/ 62301 h 62301"/>
                <a:gd name="GluePoint2X" fmla="*/ 20239 w 34259"/>
                <a:gd name="GluePoint2Y" fmla="*/ 2317 h 62301"/>
                <a:gd name="GluePoint3X" fmla="*/ 0 w 34259"/>
                <a:gd name="GluePoint3Y" fmla="*/ 0 h 62301"/>
              </a:gdLst>
              <a:ahLst/>
              <a:cxnLst>
                <a:cxn ang="0">
                  <a:pos x="GluePoint1X" y="GluePoint1Y"/>
                </a:cxn>
                <a:cxn ang="0">
                  <a:pos x="GluePoint2X" y="GluePoint2Y"/>
                </a:cxn>
                <a:cxn ang="0">
                  <a:pos x="GluePoint3X" y="GluePoint3Y"/>
                </a:cxn>
              </a:cxnLst>
              <a:rect l="textAreaLeft" t="textAreaTop" r="textAreaRight" b="textAreaBottom"/>
              <a:pathLst>
                <a:path w="34259" h="62301">
                  <a:moveTo>
                    <a:pt x="34259" y="62301"/>
                  </a:moveTo>
                  <a:lnTo>
                    <a:pt x="20239" y="2317"/>
                  </a:lnTo>
                  <a:lnTo>
                    <a:pt x="0" y="0"/>
                  </a:lnTo>
                </a:path>
              </a:pathLst>
            </a:custGeom>
            <a:noFill/>
            <a:ln w="6828" cap="rnd">
              <a:solidFill>
                <a:srgbClr val="272B47"/>
              </a:solidFill>
              <a:round/>
            </a:ln>
          </p:spPr>
          <p:style>
            <a:lnRef idx="0">
              <a:srgbClr val="FFFFFF"/>
            </a:lnRef>
            <a:fillRef idx="0">
              <a:srgbClr val="FFFFFF"/>
            </a:fillRef>
            <a:effectRef idx="0">
              <a:srgbClr val="FFFFFF"/>
            </a:effectRef>
            <a:fontRef idx="minor"/>
          </p:style>
          <p:txBody>
            <a:bodyPr lIns="90000" tIns="17280" rIns="90000" bIns="172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5" name="任意多边形: 形状 283"/>
            <p:cNvSpPr/>
            <p:nvPr/>
          </p:nvSpPr>
          <p:spPr>
            <a:xfrm>
              <a:off x="9864000" y="5615280"/>
              <a:ext cx="137160" cy="317520"/>
            </a:xfrm>
            <a:custGeom>
              <a:avLst/>
              <a:gdLst>
                <a:gd name="textAreaLeft" fmla="*/ 0 w 137160"/>
                <a:gd name="textAreaRight" fmla="*/ 137520 w 137160"/>
                <a:gd name="textAreaTop" fmla="*/ 0 h 317520"/>
                <a:gd name="textAreaBottom" fmla="*/ 317880 h 317520"/>
                <a:gd name="GluePoint1X" fmla="*/ 86545 w 137527"/>
                <a:gd name="GluePoint1Y" fmla="*/ 0 h 317967"/>
                <a:gd name="GluePoint2X" fmla="*/ 23512 w 137527"/>
                <a:gd name="GluePoint2Y" fmla="*/ 98349 h 317967"/>
                <a:gd name="GluePoint3X" fmla="*/ 4127 w 137527"/>
                <a:gd name="GluePoint3Y" fmla="*/ 203322 h 317967"/>
                <a:gd name="GluePoint4X" fmla="*/ 36070 w 137527"/>
                <a:gd name="GluePoint4Y" fmla="*/ 257901 h 317967"/>
                <a:gd name="GluePoint5X" fmla="*/ 47327 w 137527"/>
                <a:gd name="GluePoint5Y" fmla="*/ 317967 h 317967"/>
                <a:gd name="GluePoint6X" fmla="*/ 132061 w 137527"/>
                <a:gd name="GluePoint6Y" fmla="*/ 219497 h 317967"/>
                <a:gd name="GluePoint7X" fmla="*/ 129867 w 137527"/>
                <a:gd name="GluePoint7Y" fmla="*/ 148336 h 317967"/>
                <a:gd name="GluePoint8X" fmla="*/ 104833 w 137527"/>
                <a:gd name="GluePoint8Y" fmla="*/ 80061 h 317967"/>
                <a:gd name="GluePoint9X" fmla="*/ 111660 w 137527"/>
                <a:gd name="GluePoint9Y" fmla="*/ 8331 h 317967"/>
                <a:gd name="GluePoint10X" fmla="*/ 89430 w 137527"/>
                <a:gd name="GluePoint10Y" fmla="*/ 1625 h 317967"/>
                <a:gd name="GluePoint11X" fmla="*/ 86545 w 137527"/>
                <a:gd name="GluePoint11Y" fmla="*/ 0 h 31796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137527" h="317967">
                  <a:moveTo>
                    <a:pt x="86545" y="0"/>
                  </a:moveTo>
                  <a:cubicBezTo>
                    <a:pt x="62473" y="30716"/>
                    <a:pt x="41365" y="63646"/>
                    <a:pt x="23512" y="98349"/>
                  </a:cubicBezTo>
                  <a:cubicBezTo>
                    <a:pt x="6768" y="130861"/>
                    <a:pt x="-7253" y="168575"/>
                    <a:pt x="4127" y="203322"/>
                  </a:cubicBezTo>
                  <a:cubicBezTo>
                    <a:pt x="10710" y="223642"/>
                    <a:pt x="25016" y="239898"/>
                    <a:pt x="36070" y="257901"/>
                  </a:cubicBezTo>
                  <a:cubicBezTo>
                    <a:pt x="47124" y="275905"/>
                    <a:pt x="55049" y="298297"/>
                    <a:pt x="47327" y="317967"/>
                  </a:cubicBezTo>
                  <a:cubicBezTo>
                    <a:pt x="61957" y="276637"/>
                    <a:pt x="115277" y="259974"/>
                    <a:pt x="132061" y="219497"/>
                  </a:cubicBezTo>
                  <a:cubicBezTo>
                    <a:pt x="141368" y="197063"/>
                    <a:pt x="137548" y="171338"/>
                    <a:pt x="129867" y="148336"/>
                  </a:cubicBezTo>
                  <a:cubicBezTo>
                    <a:pt x="122186" y="125334"/>
                    <a:pt x="110807" y="103632"/>
                    <a:pt x="104833" y="80061"/>
                  </a:cubicBezTo>
                  <a:cubicBezTo>
                    <a:pt x="98858" y="56489"/>
                    <a:pt x="99102" y="29830"/>
                    <a:pt x="111660" y="8331"/>
                  </a:cubicBezTo>
                  <a:cubicBezTo>
                    <a:pt x="104264" y="6055"/>
                    <a:pt x="96867" y="3739"/>
                    <a:pt x="89430" y="1625"/>
                  </a:cubicBezTo>
                  <a:cubicBezTo>
                    <a:pt x="89593" y="1991"/>
                    <a:pt x="89796" y="2357"/>
                    <a:pt x="86545" y="0"/>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6" name="任意多边形: 形状 284"/>
            <p:cNvSpPr/>
            <p:nvPr/>
          </p:nvSpPr>
          <p:spPr>
            <a:xfrm>
              <a:off x="10017360" y="5592960"/>
              <a:ext cx="15840" cy="23040"/>
            </a:xfrm>
            <a:custGeom>
              <a:avLst/>
              <a:gdLst>
                <a:gd name="textAreaLeft" fmla="*/ 0 w 15840"/>
                <a:gd name="textAreaRight" fmla="*/ 16200 w 15840"/>
                <a:gd name="textAreaTop" fmla="*/ 0 h 23040"/>
                <a:gd name="textAreaBottom" fmla="*/ 23400 h 23040"/>
                <a:gd name="GluePoint1X" fmla="*/ 0 w 16298"/>
                <a:gd name="GluePoint1Y" fmla="*/ 0 h 23368"/>
                <a:gd name="GluePoint2X" fmla="*/ 12842 w 16298"/>
                <a:gd name="GluePoint2Y" fmla="*/ 8128 h 23368"/>
                <a:gd name="GluePoint3X" fmla="*/ 16252 w 16298"/>
                <a:gd name="GluePoint3Y" fmla="*/ 12753 h 23368"/>
                <a:gd name="GluePoint4X" fmla="*/ 15728 w 16298"/>
                <a:gd name="GluePoint4Y" fmla="*/ 14224 h 23368"/>
                <a:gd name="GluePoint5X" fmla="*/ 6787 w 16298"/>
                <a:gd name="GluePoint5Y" fmla="*/ 23368 h 2336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6298" h="23368">
                  <a:moveTo>
                    <a:pt x="0" y="0"/>
                  </a:moveTo>
                  <a:cubicBezTo>
                    <a:pt x="0" y="0"/>
                    <a:pt x="7315" y="7396"/>
                    <a:pt x="12842" y="8128"/>
                  </a:cubicBezTo>
                  <a:cubicBezTo>
                    <a:pt x="15061" y="8465"/>
                    <a:pt x="16589" y="10534"/>
                    <a:pt x="16252" y="12753"/>
                  </a:cubicBezTo>
                  <a:cubicBezTo>
                    <a:pt x="16175" y="13273"/>
                    <a:pt x="15996" y="13773"/>
                    <a:pt x="15728" y="14224"/>
                  </a:cubicBezTo>
                  <a:cubicBezTo>
                    <a:pt x="12928" y="17443"/>
                    <a:pt x="9945" y="20499"/>
                    <a:pt x="6787" y="2336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1600" rIns="90000" bIns="-21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77" name="任意多边形: 形状 285"/>
            <p:cNvSpPr/>
            <p:nvPr/>
          </p:nvSpPr>
          <p:spPr>
            <a:xfrm>
              <a:off x="10655280" y="5401800"/>
              <a:ext cx="88920" cy="120600"/>
            </a:xfrm>
            <a:custGeom>
              <a:avLst/>
              <a:gdLst>
                <a:gd name="textAreaLeft" fmla="*/ 0 w 88920"/>
                <a:gd name="textAreaRight" fmla="*/ 89280 w 88920"/>
                <a:gd name="textAreaTop" fmla="*/ 0 h 120600"/>
                <a:gd name="textAreaBottom" fmla="*/ 120960 h 120600"/>
                <a:gd name="GluePoint1X" fmla="*/ 0 w 89408"/>
                <a:gd name="GluePoint1Y" fmla="*/ 0 h 120822"/>
                <a:gd name="GluePoint2X" fmla="*/ 89408 w 89408"/>
                <a:gd name="GluePoint2Y" fmla="*/ 120823 h 120822"/>
              </a:gdLst>
              <a:ahLst/>
              <a:cxnLst>
                <a:cxn ang="0">
                  <a:pos x="GluePoint1X" y="GluePoint1Y"/>
                </a:cxn>
                <a:cxn ang="0">
                  <a:pos x="GluePoint2X" y="GluePoint2Y"/>
                </a:cxn>
              </a:cxnLst>
              <a:rect l="textAreaLeft" t="textAreaTop" r="textAreaRight" b="textAreaBottom"/>
              <a:pathLst>
                <a:path w="89408" h="120822">
                  <a:moveTo>
                    <a:pt x="0" y="0"/>
                  </a:moveTo>
                  <a:cubicBezTo>
                    <a:pt x="0" y="0"/>
                    <a:pt x="4064" y="98227"/>
                    <a:pt x="89408" y="120823"/>
                  </a:cubicBezTo>
                </a:path>
              </a:pathLst>
            </a:custGeom>
            <a:noFill/>
            <a:ln w="7803" cap="rnd">
              <a:solidFill>
                <a:srgbClr val="2D4973"/>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grpSp>
      <p:sp>
        <p:nvSpPr>
          <p:cNvPr id="978" name="PlaceHolder 3"/>
          <p:cNvSpPr>
            <a:spLocks noGrp="1"/>
          </p:cNvSpPr>
          <p:nvPr>
            <p:ph type="sldNum" idx="102"/>
          </p:nvPr>
        </p:nvSpPr>
        <p:spPr>
          <a:xfrm>
            <a:off x="8754120" y="6356520"/>
            <a:ext cx="2742840" cy="364680"/>
          </a:xfrm>
          <a:prstGeom prst="rect">
            <a:avLst/>
          </a:prstGeom>
          <a:noFill/>
          <a:ln w="0">
            <a:noFill/>
          </a:ln>
        </p:spPr>
        <p:txBody>
          <a:bodyPr lIns="91440" tIns="45720" rIns="91440" bIns="45720" anchor="ctr">
            <a:noAutofit/>
          </a:bodyPr>
          <a:p>
            <a:pPr indent="0">
              <a:buNone/>
            </a:pPr>
            <a:endParaRPr lang="en-US" sz="1200" b="0" u="none" strike="noStrike">
              <a:solidFill>
                <a:srgbClr val="000000"/>
              </a:solidFill>
              <a:effectLst/>
              <a:uFillTx/>
              <a:latin typeface="Times New Roman" panose="02020603050405020304"/>
            </a:endParaRPr>
          </a:p>
        </p:txBody>
      </p:sp>
      <p:sp>
        <p:nvSpPr>
          <p:cNvPr id="979" name="PlaceHolder 4"/>
          <p:cNvSpPr>
            <a:spLocks noGrp="1"/>
          </p:cNvSpPr>
          <p:nvPr>
            <p:ph type="title" hasCustomPrompt="1"/>
          </p:nvPr>
        </p:nvSpPr>
        <p:spPr>
          <a:xfrm>
            <a:off x="1904040" y="3530520"/>
            <a:ext cx="8383680" cy="1523520"/>
          </a:xfrm>
          <a:prstGeom prst="rect">
            <a:avLst/>
          </a:prstGeom>
          <a:noFill/>
          <a:ln w="0">
            <a:noFill/>
          </a:ln>
        </p:spPr>
        <p:txBody>
          <a:bodyPr lIns="0" tIns="0" rIns="0" bIns="0" anchor="t">
            <a:norm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单击此处添加章节标题</a:t>
            </a:r>
            <a:endParaRPr lang="en-US" sz="4800" b="0" u="none" strike="noStrike">
              <a:solidFill>
                <a:schemeClr val="dk1"/>
              </a:solidFill>
              <a:effectLst/>
              <a:uFillTx/>
              <a:latin typeface="Arial" panose="020B0604020202020204"/>
            </a:endParaRPr>
          </a:p>
        </p:txBody>
      </p:sp>
      <p:sp>
        <p:nvSpPr>
          <p:cNvPr id="980" name="PlaceHolder 5"/>
          <p:cNvSpPr>
            <a:spLocks noGrp="1"/>
          </p:cNvSpPr>
          <p:nvPr>
            <p:ph type="body" hasCustomPrompt="1"/>
          </p:nvPr>
        </p:nvSpPr>
        <p:spPr>
          <a:xfrm>
            <a:off x="5332320" y="1905120"/>
            <a:ext cx="1526760" cy="1523520"/>
          </a:xfrm>
          <a:prstGeom prst="rect">
            <a:avLst/>
          </a:prstGeom>
          <a:noFill/>
          <a:ln w="0">
            <a:noFill/>
          </a:ln>
        </p:spPr>
        <p:txBody>
          <a:bodyPr lIns="0" tIns="0" rIns="0" bIns="0" anchor="ctr">
            <a:norm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01</a:t>
            </a:r>
            <a:endParaRPr lang="en-US" sz="7200" b="0" u="none" strike="noStrike">
              <a:solidFill>
                <a:schemeClr val="dk1"/>
              </a:solidFill>
              <a:effectLst/>
              <a:uFillTx/>
              <a:latin typeface="Arial" panose="020B060402020202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结束页-1_3">
    <p:bg>
      <p:bgPr>
        <a:solidFill>
          <a:srgbClr val="FFFFFF"/>
        </a:solidFill>
        <a:effectLst/>
      </p:bgPr>
    </p:bg>
    <p:spTree>
      <p:nvGrpSpPr>
        <p:cNvPr id="1" name=""/>
        <p:cNvGrpSpPr/>
        <p:nvPr/>
      </p:nvGrpSpPr>
      <p:grpSpPr>
        <a:xfrm>
          <a:off x="0" y="0"/>
          <a:ext cx="0" cy="0"/>
          <a:chOff x="0" y="0"/>
          <a:chExt cx="0" cy="0"/>
        </a:xfrm>
      </p:grpSpPr>
      <p:sp>
        <p:nvSpPr>
          <p:cNvPr id="981" name="任意多边形: 形状 4" hidden="1"/>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2" name="任意多边形: 形状 12" hidden="1"/>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3"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98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5" name="任意多边形: 形状 9"/>
          <p:cNvSpPr/>
          <p:nvPr/>
        </p:nvSpPr>
        <p:spPr>
          <a:xfrm>
            <a:off x="6490800" y="0"/>
            <a:ext cx="5700960" cy="6857640"/>
          </a:xfrm>
          <a:custGeom>
            <a:avLst/>
            <a:gdLst>
              <a:gd name="textAreaLeft" fmla="*/ 0 w 5700960"/>
              <a:gd name="textAreaRight" fmla="*/ 5701320 w 570096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1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6" name="任意多边形: 形状 3"/>
          <p:cNvSpPr/>
          <p:nvPr/>
        </p:nvSpPr>
        <p:spPr>
          <a:xfrm>
            <a:off x="7755840" y="0"/>
            <a:ext cx="4435920" cy="6857640"/>
          </a:xfrm>
          <a:custGeom>
            <a:avLst/>
            <a:gdLst>
              <a:gd name="textAreaLeft" fmla="*/ 0 w 4435920"/>
              <a:gd name="textAreaRight" fmla="*/ 4436280 w 4435920"/>
              <a:gd name="textAreaTop" fmla="*/ 0 h 6857640"/>
              <a:gd name="textAreaBottom" fmla="*/ 6858000 h 6857640"/>
              <a:gd name="GluePoint1X" fmla="*/ 612135 w 4436166"/>
              <a:gd name="GluePoint1Y" fmla="*/ 0 h 6857951"/>
              <a:gd name="GluePoint2X" fmla="*/ 4436166 w 4436166"/>
              <a:gd name="GluePoint2Y" fmla="*/ 0 h 6857951"/>
              <a:gd name="GluePoint3X" fmla="*/ 4436166 w 4436166"/>
              <a:gd name="GluePoint3Y" fmla="*/ 6857951 h 6857951"/>
              <a:gd name="GluePoint4X" fmla="*/ 1830648 w 4436166"/>
              <a:gd name="GluePoint4Y" fmla="*/ 6857951 h 6857951"/>
              <a:gd name="GluePoint5X" fmla="*/ 45686 w 4436166"/>
              <a:gd name="GluePoint5Y" fmla="*/ 3126444 h 6857951"/>
              <a:gd name="GluePoint6X" fmla="*/ 603139 w 4436166"/>
              <a:gd name="GluePoint6Y" fmla="*/ 11204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4436166" h="6857951">
                <a:moveTo>
                  <a:pt x="612135" y="0"/>
                </a:moveTo>
                <a:lnTo>
                  <a:pt x="4436166" y="0"/>
                </a:lnTo>
                <a:lnTo>
                  <a:pt x="4436166" y="6857951"/>
                </a:lnTo>
                <a:lnTo>
                  <a:pt x="1830648" y="6857951"/>
                </a:lnTo>
                <a:cubicBezTo>
                  <a:pt x="1830648" y="6857951"/>
                  <a:pt x="289319" y="5297833"/>
                  <a:pt x="45686" y="3126444"/>
                </a:cubicBezTo>
                <a:cubicBezTo>
                  <a:pt x="-182717" y="1090770"/>
                  <a:pt x="515029" y="124087"/>
                  <a:pt x="603139" y="11204"/>
                </a:cubicBez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7" name="任意多边形: 形状 17"/>
          <p:cNvSpPr/>
          <p:nvPr/>
        </p:nvSpPr>
        <p:spPr>
          <a:xfrm>
            <a:off x="6074280" y="1456200"/>
            <a:ext cx="5545800" cy="4626720"/>
          </a:xfrm>
          <a:custGeom>
            <a:avLst/>
            <a:gdLst>
              <a:gd name="textAreaLeft" fmla="*/ 0 w 5545800"/>
              <a:gd name="textAreaRight" fmla="*/ 5546160 w 5545800"/>
              <a:gd name="textAreaTop" fmla="*/ 0 h 4626720"/>
              <a:gd name="textAreaBottom" fmla="*/ 4627080 h 4626720"/>
              <a:gd name="GluePoint1X" fmla="*/ 2822505 w 2905488"/>
              <a:gd name="GluePoint1Y" fmla="*/ 1393931 h 1943636"/>
              <a:gd name="GluePoint2X" fmla="*/ 1671784 w 2905488"/>
              <a:gd name="GluePoint2Y" fmla="*/ 4368 h 1943636"/>
              <a:gd name="GluePoint3X" fmla="*/ 1063850 w 2905488"/>
              <a:gd name="GluePoint3Y" fmla="*/ 375492 h 1943636"/>
              <a:gd name="GluePoint4X" fmla="*/ 4162 w 2905488"/>
              <a:gd name="GluePoint4Y" fmla="*/ 1359468 h 1943636"/>
              <a:gd name="GluePoint5X" fmla="*/ 1311633 w 2905488"/>
              <a:gd name="GluePoint5Y" fmla="*/ 1619239 h 1943636"/>
              <a:gd name="GluePoint6X" fmla="*/ 2822505 w 2905488"/>
              <a:gd name="GluePoint6Y" fmla="*/ 1393931 h 194363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905488" h="1943636">
                <a:moveTo>
                  <a:pt x="2822505" y="1393931"/>
                </a:moveTo>
                <a:cubicBezTo>
                  <a:pt x="3148804" y="730849"/>
                  <a:pt x="2460404" y="-66142"/>
                  <a:pt x="1671784" y="4368"/>
                </a:cubicBezTo>
                <a:cubicBezTo>
                  <a:pt x="1434040" y="25623"/>
                  <a:pt x="1208976" y="125678"/>
                  <a:pt x="1063850" y="375492"/>
                </a:cubicBezTo>
                <a:cubicBezTo>
                  <a:pt x="617298" y="1144198"/>
                  <a:pt x="55978" y="916411"/>
                  <a:pt x="4162" y="1359468"/>
                </a:cubicBezTo>
                <a:cubicBezTo>
                  <a:pt x="-47654" y="1802525"/>
                  <a:pt x="384146" y="2276754"/>
                  <a:pt x="1311633" y="1619239"/>
                </a:cubicBezTo>
                <a:cubicBezTo>
                  <a:pt x="1776880" y="1289567"/>
                  <a:pt x="2449390" y="2152152"/>
                  <a:pt x="2822505" y="1393931"/>
                </a:cubicBezTo>
                <a:close/>
              </a:path>
            </a:pathLst>
          </a:custGeom>
          <a:solidFill>
            <a:schemeClr val="lt1">
              <a:alpha val="5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8" name="任意多边形: 形状 18"/>
          <p:cNvSpPr/>
          <p:nvPr/>
        </p:nvSpPr>
        <p:spPr>
          <a:xfrm>
            <a:off x="6767280" y="2221200"/>
            <a:ext cx="158400" cy="158400"/>
          </a:xfrm>
          <a:custGeom>
            <a:avLst/>
            <a:gdLst>
              <a:gd name="textAreaLeft" fmla="*/ 0 w 158400"/>
              <a:gd name="textAreaRight" fmla="*/ 158760 w 158400"/>
              <a:gd name="textAreaTop" fmla="*/ 0 h 158400"/>
              <a:gd name="textAreaBottom" fmla="*/ 158760 h 158400"/>
              <a:gd name="GluePoint1X" fmla="*/ 66649 w 66649"/>
              <a:gd name="GluePoint1Y" fmla="*/ 33325 h 66649"/>
              <a:gd name="GluePoint2X" fmla="*/ 33325 w 66649"/>
              <a:gd name="GluePoint2Y" fmla="*/ 66650 h 66649"/>
              <a:gd name="GluePoint3X" fmla="*/ 0 w 66649"/>
              <a:gd name="GluePoint3Y" fmla="*/ 33325 h 66649"/>
              <a:gd name="GluePoint4X" fmla="*/ 33325 w 66649"/>
              <a:gd name="GluePoint4Y" fmla="*/ 0 h 66649"/>
              <a:gd name="GluePoint5X" fmla="*/ 66649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49" y="33325"/>
                </a:moveTo>
                <a:cubicBezTo>
                  <a:pt x="66649" y="51731"/>
                  <a:pt x="51735" y="66650"/>
                  <a:pt x="33325" y="66650"/>
                </a:cubicBezTo>
                <a:cubicBezTo>
                  <a:pt x="14915" y="66650"/>
                  <a:pt x="0" y="51731"/>
                  <a:pt x="0" y="33325"/>
                </a:cubicBezTo>
                <a:cubicBezTo>
                  <a:pt x="0" y="14919"/>
                  <a:pt x="14915" y="0"/>
                  <a:pt x="33325" y="0"/>
                </a:cubicBezTo>
                <a:cubicBezTo>
                  <a:pt x="51735" y="24"/>
                  <a:pt x="66609" y="14931"/>
                  <a:pt x="66649" y="33325"/>
                </a:cubicBezTo>
                <a:close/>
              </a:path>
            </a:pathLst>
          </a:custGeom>
          <a:noFill/>
          <a:ln w="7600" cap="rnd">
            <a:solidFill>
              <a:srgbClr val="2690EC"/>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89" name="任意多边形: 形状 19"/>
          <p:cNvSpPr/>
          <p:nvPr/>
        </p:nvSpPr>
        <p:spPr>
          <a:xfrm rot="17550000">
            <a:off x="9837360" y="899640"/>
            <a:ext cx="158400" cy="158400"/>
          </a:xfrm>
          <a:custGeom>
            <a:avLst/>
            <a:gdLst>
              <a:gd name="textAreaLeft" fmla="*/ 0 w 158400"/>
              <a:gd name="textAreaRight" fmla="*/ 158760 w 158400"/>
              <a:gd name="textAreaTop" fmla="*/ 0 h 158400"/>
              <a:gd name="textAreaBottom" fmla="*/ 158760 h 158400"/>
              <a:gd name="GluePoint1X" fmla="*/ 66650 w 66649"/>
              <a:gd name="GluePoint1Y" fmla="*/ 33325 h 66649"/>
              <a:gd name="GluePoint2X" fmla="*/ 33325 w 66649"/>
              <a:gd name="GluePoint2Y" fmla="*/ 66650 h 66649"/>
              <a:gd name="GluePoint3X" fmla="*/ 1 w 66649"/>
              <a:gd name="GluePoint3Y" fmla="*/ 33325 h 66649"/>
              <a:gd name="GluePoint4X" fmla="*/ 33325 w 66649"/>
              <a:gd name="GluePoint4Y" fmla="*/ 0 h 66649"/>
              <a:gd name="GluePoint5X" fmla="*/ 66650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50" y="33325"/>
                </a:moveTo>
                <a:cubicBezTo>
                  <a:pt x="66650" y="51730"/>
                  <a:pt x="51729" y="66650"/>
                  <a:pt x="33325" y="66650"/>
                </a:cubicBezTo>
                <a:cubicBezTo>
                  <a:pt x="14920" y="66650"/>
                  <a:pt x="1" y="51730"/>
                  <a:pt x="1" y="33325"/>
                </a:cubicBezTo>
                <a:cubicBezTo>
                  <a:pt x="1" y="14920"/>
                  <a:pt x="14921" y="0"/>
                  <a:pt x="33325" y="0"/>
                </a:cubicBezTo>
                <a:cubicBezTo>
                  <a:pt x="51730" y="0"/>
                  <a:pt x="66650" y="14920"/>
                  <a:pt x="66650" y="33325"/>
                </a:cubicBezTo>
                <a:close/>
              </a:path>
            </a:pathLst>
          </a:custGeom>
          <a:noFill/>
          <a:ln w="7600" cap="rnd">
            <a:solidFill>
              <a:srgbClr val="FFFFFF"/>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0" name="任意多边形: 形状 20"/>
          <p:cNvSpPr/>
          <p:nvPr/>
        </p:nvSpPr>
        <p:spPr>
          <a:xfrm>
            <a:off x="12033360" y="4236120"/>
            <a:ext cx="158400" cy="158400"/>
          </a:xfrm>
          <a:custGeom>
            <a:avLst/>
            <a:gdLst>
              <a:gd name="textAreaLeft" fmla="*/ 0 w 158400"/>
              <a:gd name="textAreaRight" fmla="*/ 158760 w 158400"/>
              <a:gd name="textAreaTop" fmla="*/ 0 h 158400"/>
              <a:gd name="textAreaBottom" fmla="*/ 158760 h 158400"/>
              <a:gd name="GluePoint1X" fmla="*/ 66649 w 66649"/>
              <a:gd name="GluePoint1Y" fmla="*/ 33325 h 66649"/>
              <a:gd name="GluePoint2X" fmla="*/ 33325 w 66649"/>
              <a:gd name="GluePoint2Y" fmla="*/ 66649 h 66649"/>
              <a:gd name="GluePoint3X" fmla="*/ 0 w 66649"/>
              <a:gd name="GluePoint3Y" fmla="*/ 33325 h 66649"/>
              <a:gd name="GluePoint4X" fmla="*/ 33325 w 66649"/>
              <a:gd name="GluePoint4Y" fmla="*/ 0 h 66649"/>
              <a:gd name="GluePoint5X" fmla="*/ 66649 w 66649"/>
              <a:gd name="GluePoint5Y" fmla="*/ 33325 h 6664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6649" h="66649">
                <a:moveTo>
                  <a:pt x="66649" y="33325"/>
                </a:moveTo>
                <a:cubicBezTo>
                  <a:pt x="66649" y="51731"/>
                  <a:pt x="51735" y="66649"/>
                  <a:pt x="33325" y="66649"/>
                </a:cubicBezTo>
                <a:cubicBezTo>
                  <a:pt x="14915" y="66649"/>
                  <a:pt x="0" y="51731"/>
                  <a:pt x="0" y="33325"/>
                </a:cubicBezTo>
                <a:cubicBezTo>
                  <a:pt x="0" y="14919"/>
                  <a:pt x="14915" y="0"/>
                  <a:pt x="33325" y="0"/>
                </a:cubicBezTo>
                <a:cubicBezTo>
                  <a:pt x="51735" y="0"/>
                  <a:pt x="66649" y="14919"/>
                  <a:pt x="66649" y="33325"/>
                </a:cubicBezTo>
                <a:close/>
              </a:path>
            </a:pathLst>
          </a:custGeom>
          <a:noFill/>
          <a:ln w="7600" cap="rnd">
            <a:solidFill>
              <a:srgbClr val="FFFFFF"/>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1" name="任意多边形: 形状 21"/>
          <p:cNvSpPr/>
          <p:nvPr/>
        </p:nvSpPr>
        <p:spPr>
          <a:xfrm>
            <a:off x="10689120" y="912600"/>
            <a:ext cx="761040" cy="678600"/>
          </a:xfrm>
          <a:custGeom>
            <a:avLst/>
            <a:gdLst>
              <a:gd name="textAreaLeft" fmla="*/ 0 w 761040"/>
              <a:gd name="textAreaRight" fmla="*/ 761400 w 761040"/>
              <a:gd name="textAreaTop" fmla="*/ 0 h 678600"/>
              <a:gd name="textAreaBottom" fmla="*/ 678960 h 678600"/>
              <a:gd name="GluePoint1X" fmla="*/ 0 w 507309"/>
              <a:gd name="GluePoint1Y" fmla="*/ 452201 h 452375"/>
              <a:gd name="GluePoint2X" fmla="*/ 507309 w 507309"/>
              <a:gd name="GluePoint2Y" fmla="*/ 0 h 452375"/>
              <a:gd name="GluePoint3X" fmla="*/ 0 w 507309"/>
              <a:gd name="GluePoint3Y" fmla="*/ 452201 h 452375"/>
            </a:gdLst>
            <a:ahLst/>
            <a:cxnLst>
              <a:cxn ang="0">
                <a:pos x="GluePoint1X" y="GluePoint1Y"/>
              </a:cxn>
              <a:cxn ang="0">
                <a:pos x="GluePoint2X" y="GluePoint2Y"/>
              </a:cxn>
              <a:cxn ang="0">
                <a:pos x="GluePoint3X" y="GluePoint3Y"/>
              </a:cxn>
            </a:cxnLst>
            <a:rect l="textAreaLeft" t="textAreaTop" r="textAreaRight" b="textAreaBottom"/>
            <a:pathLst>
              <a:path w="507309" h="452375">
                <a:moveTo>
                  <a:pt x="0" y="452201"/>
                </a:moveTo>
                <a:cubicBezTo>
                  <a:pt x="0" y="452201"/>
                  <a:pt x="374458" y="474960"/>
                  <a:pt x="507309" y="0"/>
                </a:cubicBezTo>
                <a:cubicBezTo>
                  <a:pt x="507309" y="122"/>
                  <a:pt x="5487" y="60472"/>
                  <a:pt x="0" y="452201"/>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2" name="任意多边形: 形状 22"/>
          <p:cNvSpPr/>
          <p:nvPr/>
        </p:nvSpPr>
        <p:spPr>
          <a:xfrm>
            <a:off x="9847440" y="1483200"/>
            <a:ext cx="533520" cy="877320"/>
          </a:xfrm>
          <a:custGeom>
            <a:avLst/>
            <a:gdLst>
              <a:gd name="textAreaLeft" fmla="*/ 0 w 533520"/>
              <a:gd name="textAreaRight" fmla="*/ 533880 w 533520"/>
              <a:gd name="textAreaTop" fmla="*/ 0 h 877320"/>
              <a:gd name="textAreaBottom" fmla="*/ 877680 h 877320"/>
              <a:gd name="GluePoint1X" fmla="*/ 347387 w 355837"/>
              <a:gd name="GluePoint1Y" fmla="*/ 584647 h 584647"/>
              <a:gd name="GluePoint2X" fmla="*/ 931 w 355837"/>
              <a:gd name="GluePoint2Y" fmla="*/ 0 h 584647"/>
              <a:gd name="GluePoint3X" fmla="*/ 347387 w 355837"/>
              <a:gd name="GluePoint3Y" fmla="*/ 584647 h 584647"/>
            </a:gdLst>
            <a:ahLst/>
            <a:cxnLst>
              <a:cxn ang="0">
                <a:pos x="GluePoint1X" y="GluePoint1Y"/>
              </a:cxn>
              <a:cxn ang="0">
                <a:pos x="GluePoint2X" y="GluePoint2Y"/>
              </a:cxn>
              <a:cxn ang="0">
                <a:pos x="GluePoint3X" y="GluePoint3Y"/>
              </a:cxn>
            </a:cxnLst>
            <a:rect l="textAreaLeft" t="textAreaTop" r="textAreaRight" b="textAreaBottom"/>
            <a:pathLst>
              <a:path w="355837" h="584647">
                <a:moveTo>
                  <a:pt x="347387" y="584647"/>
                </a:moveTo>
                <a:cubicBezTo>
                  <a:pt x="347387" y="584647"/>
                  <a:pt x="441591" y="221529"/>
                  <a:pt x="931" y="0"/>
                </a:cubicBezTo>
                <a:cubicBezTo>
                  <a:pt x="1013" y="0"/>
                  <a:pt x="-35929" y="504058"/>
                  <a:pt x="347387" y="58464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3" name="任意多边形: 形状 23"/>
          <p:cNvSpPr/>
          <p:nvPr/>
        </p:nvSpPr>
        <p:spPr>
          <a:xfrm>
            <a:off x="10444320" y="1636920"/>
            <a:ext cx="905040" cy="496800"/>
          </a:xfrm>
          <a:custGeom>
            <a:avLst/>
            <a:gdLst>
              <a:gd name="textAreaLeft" fmla="*/ 0 w 905040"/>
              <a:gd name="textAreaRight" fmla="*/ 905400 w 905040"/>
              <a:gd name="textAreaTop" fmla="*/ 0 h 496800"/>
              <a:gd name="textAreaBottom" fmla="*/ 497160 h 496800"/>
              <a:gd name="GluePoint1X" fmla="*/ 0 w 603300"/>
              <a:gd name="GluePoint1Y" fmla="*/ 317237 h 331177"/>
              <a:gd name="GluePoint2X" fmla="*/ 603301 w 603300"/>
              <a:gd name="GluePoint2Y" fmla="*/ 4309 h 331177"/>
              <a:gd name="GluePoint3X" fmla="*/ 0 w 603300"/>
              <a:gd name="GluePoint3Y" fmla="*/ 317237 h 331177"/>
            </a:gdLst>
            <a:ahLst/>
            <a:cxnLst>
              <a:cxn ang="0">
                <a:pos x="GluePoint1X" y="GluePoint1Y"/>
              </a:cxn>
              <a:cxn ang="0">
                <a:pos x="GluePoint2X" y="GluePoint2Y"/>
              </a:cxn>
              <a:cxn ang="0">
                <a:pos x="GluePoint3X" y="GluePoint3Y"/>
              </a:cxn>
            </a:cxnLst>
            <a:rect l="textAreaLeft" t="textAreaTop" r="textAreaRight" b="textAreaBottom"/>
            <a:pathLst>
              <a:path w="603300" h="331177">
                <a:moveTo>
                  <a:pt x="0" y="317237"/>
                </a:moveTo>
                <a:cubicBezTo>
                  <a:pt x="0" y="317237"/>
                  <a:pt x="357225" y="431761"/>
                  <a:pt x="603301" y="4309"/>
                </a:cubicBezTo>
                <a:cubicBezTo>
                  <a:pt x="603301" y="4309"/>
                  <a:pt x="102087" y="-61040"/>
                  <a:pt x="0" y="31723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4" name="任意多边形: 形状 24"/>
          <p:cNvSpPr/>
          <p:nvPr/>
        </p:nvSpPr>
        <p:spPr>
          <a:xfrm>
            <a:off x="10118160" y="2317680"/>
            <a:ext cx="959040" cy="429480"/>
          </a:xfrm>
          <a:custGeom>
            <a:avLst/>
            <a:gdLst>
              <a:gd name="textAreaLeft" fmla="*/ 0 w 959040"/>
              <a:gd name="textAreaRight" fmla="*/ 959400 w 959040"/>
              <a:gd name="textAreaTop" fmla="*/ 0 h 429480"/>
              <a:gd name="textAreaBottom" fmla="*/ 429840 h 429480"/>
              <a:gd name="GluePoint1X" fmla="*/ 0 w 639267"/>
              <a:gd name="GluePoint1Y" fmla="*/ 253887 h 286471"/>
              <a:gd name="GluePoint2X" fmla="*/ 639267 w 639267"/>
              <a:gd name="GluePoint2Y" fmla="*/ 23011 h 286471"/>
              <a:gd name="GluePoint3X" fmla="*/ 0 w 639267"/>
              <a:gd name="GluePoint3Y" fmla="*/ 253887 h 286471"/>
            </a:gdLst>
            <a:ahLst/>
            <a:cxnLst>
              <a:cxn ang="0">
                <a:pos x="GluePoint1X" y="GluePoint1Y"/>
              </a:cxn>
              <a:cxn ang="0">
                <a:pos x="GluePoint2X" y="GluePoint2Y"/>
              </a:cxn>
              <a:cxn ang="0">
                <a:pos x="GluePoint3X" y="GluePoint3Y"/>
              </a:cxn>
            </a:cxnLst>
            <a:rect l="textAreaLeft" t="textAreaTop" r="textAreaRight" b="textAreaBottom"/>
            <a:pathLst>
              <a:path w="639267" h="286471">
                <a:moveTo>
                  <a:pt x="0" y="253887"/>
                </a:moveTo>
                <a:cubicBezTo>
                  <a:pt x="0" y="253887"/>
                  <a:pt x="339142" y="414374"/>
                  <a:pt x="639267" y="23011"/>
                </a:cubicBezTo>
                <a:cubicBezTo>
                  <a:pt x="639267" y="23011"/>
                  <a:pt x="150938" y="-107687"/>
                  <a:pt x="0" y="25388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5" name="任意多边形: 形状 25"/>
          <p:cNvSpPr/>
          <p:nvPr/>
        </p:nvSpPr>
        <p:spPr>
          <a:xfrm>
            <a:off x="10224720" y="934200"/>
            <a:ext cx="396000" cy="1050480"/>
          </a:xfrm>
          <a:custGeom>
            <a:avLst/>
            <a:gdLst>
              <a:gd name="textAreaLeft" fmla="*/ 0 w 396000"/>
              <a:gd name="textAreaRight" fmla="*/ 396360 w 396000"/>
              <a:gd name="textAreaTop" fmla="*/ 0 h 1050480"/>
              <a:gd name="textAreaBottom" fmla="*/ 1050840 h 1050480"/>
              <a:gd name="GluePoint1X" fmla="*/ 189595 w 264002"/>
              <a:gd name="GluePoint1Y" fmla="*/ 700146 h 700145"/>
              <a:gd name="GluePoint2X" fmla="*/ 73283 w 264002"/>
              <a:gd name="GluePoint2Y" fmla="*/ 0 h 700145"/>
              <a:gd name="GluePoint3X" fmla="*/ 189595 w 264002"/>
              <a:gd name="GluePoint3Y" fmla="*/ 700146 h 700145"/>
            </a:gdLst>
            <a:ahLst/>
            <a:cxnLst>
              <a:cxn ang="0">
                <a:pos x="GluePoint1X" y="GluePoint1Y"/>
              </a:cxn>
              <a:cxn ang="0">
                <a:pos x="GluePoint2X" y="GluePoint2Y"/>
              </a:cxn>
              <a:cxn ang="0">
                <a:pos x="GluePoint3X" y="GluePoint3Y"/>
              </a:cxn>
            </a:cxnLst>
            <a:rect l="textAreaLeft" t="textAreaTop" r="textAreaRight" b="textAreaBottom"/>
            <a:pathLst>
              <a:path w="264002" h="700145">
                <a:moveTo>
                  <a:pt x="189595" y="700146"/>
                </a:moveTo>
                <a:cubicBezTo>
                  <a:pt x="189595" y="700146"/>
                  <a:pt x="418520" y="382260"/>
                  <a:pt x="73283" y="0"/>
                </a:cubicBezTo>
                <a:cubicBezTo>
                  <a:pt x="73446" y="0"/>
                  <a:pt x="-153082" y="476789"/>
                  <a:pt x="189595" y="700146"/>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6" name="任意多边形: 形状 26"/>
          <p:cNvSpPr/>
          <p:nvPr/>
        </p:nvSpPr>
        <p:spPr>
          <a:xfrm>
            <a:off x="10291320" y="1266120"/>
            <a:ext cx="648720" cy="1336320"/>
          </a:xfrm>
          <a:custGeom>
            <a:avLst/>
            <a:gdLst>
              <a:gd name="textAreaLeft" fmla="*/ 0 w 648720"/>
              <a:gd name="textAreaRight" fmla="*/ 649080 w 648720"/>
              <a:gd name="textAreaTop" fmla="*/ 0 h 1336320"/>
              <a:gd name="textAreaBottom" fmla="*/ 1336680 h 1336320"/>
              <a:gd name="GluePoint1X" fmla="*/ 12788 w 432237"/>
              <a:gd name="GluePoint1Y" fmla="*/ 890597 h 890712"/>
              <a:gd name="GluePoint2X" fmla="*/ 11407 w 432237"/>
              <a:gd name="GluePoint2Y" fmla="*/ 890353 h 890712"/>
              <a:gd name="GluePoint3X" fmla="*/ 353 w 432237"/>
              <a:gd name="GluePoint3Y" fmla="*/ 872935 h 890712"/>
              <a:gd name="GluePoint4X" fmla="*/ 353 w 432237"/>
              <a:gd name="GluePoint4Y" fmla="*/ 872919 h 890712"/>
              <a:gd name="GluePoint5X" fmla="*/ 406142 w 432237"/>
              <a:gd name="GluePoint5Y" fmla="*/ 5580 h 890712"/>
              <a:gd name="GluePoint6X" fmla="*/ 426625 w 432237"/>
              <a:gd name="GluePoint6Y" fmla="*/ 3121 h 890712"/>
              <a:gd name="GluePoint7X" fmla="*/ 429105 w 432237"/>
              <a:gd name="GluePoint7Y" fmla="*/ 23624 h 890712"/>
              <a:gd name="GluePoint8X" fmla="*/ 28841 w 432237"/>
              <a:gd name="GluePoint8Y" fmla="*/ 879340 h 890712"/>
              <a:gd name="GluePoint9X" fmla="*/ 12788 w 432237"/>
              <a:gd name="GluePoint9Y" fmla="*/ 890597 h 8907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32237" h="890712">
                <a:moveTo>
                  <a:pt x="12788" y="890597"/>
                </a:moveTo>
                <a:cubicBezTo>
                  <a:pt x="12341" y="890556"/>
                  <a:pt x="11853" y="890475"/>
                  <a:pt x="11407" y="890353"/>
                </a:cubicBezTo>
                <a:cubicBezTo>
                  <a:pt x="3523" y="888598"/>
                  <a:pt x="-1396" y="880799"/>
                  <a:pt x="353" y="872935"/>
                </a:cubicBezTo>
                <a:cubicBezTo>
                  <a:pt x="353" y="872927"/>
                  <a:pt x="353" y="872923"/>
                  <a:pt x="353" y="872919"/>
                </a:cubicBezTo>
                <a:cubicBezTo>
                  <a:pt x="75171" y="539914"/>
                  <a:pt x="154785" y="325173"/>
                  <a:pt x="406142" y="5580"/>
                </a:cubicBezTo>
                <a:cubicBezTo>
                  <a:pt x="411141" y="-760"/>
                  <a:pt x="420285" y="-1861"/>
                  <a:pt x="426625" y="3121"/>
                </a:cubicBezTo>
                <a:cubicBezTo>
                  <a:pt x="433006" y="8104"/>
                  <a:pt x="434103" y="17284"/>
                  <a:pt x="429105" y="23624"/>
                </a:cubicBezTo>
                <a:cubicBezTo>
                  <a:pt x="181201" y="338787"/>
                  <a:pt x="102643" y="550684"/>
                  <a:pt x="28841" y="879340"/>
                </a:cubicBezTo>
                <a:cubicBezTo>
                  <a:pt x="27174" y="886663"/>
                  <a:pt x="20225" y="891536"/>
                  <a:pt x="12788" y="890597"/>
                </a:cubicBezTo>
                <a:close/>
              </a:path>
            </a:pathLst>
          </a:custGeom>
          <a:solidFill>
            <a:schemeClr val="lt1">
              <a:alpha val="2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7" name="任意多边形: 形状 27"/>
          <p:cNvSpPr/>
          <p:nvPr/>
        </p:nvSpPr>
        <p:spPr>
          <a:xfrm>
            <a:off x="9597240" y="4523040"/>
            <a:ext cx="2050200" cy="1675440"/>
          </a:xfrm>
          <a:custGeom>
            <a:avLst/>
            <a:gdLst>
              <a:gd name="textAreaLeft" fmla="*/ 0 w 2050200"/>
              <a:gd name="textAreaRight" fmla="*/ 2050560 w 2050200"/>
              <a:gd name="textAreaTop" fmla="*/ 0 h 1675440"/>
              <a:gd name="textAreaBottom" fmla="*/ 1675800 h 1675440"/>
              <a:gd name="GluePoint1X" fmla="*/ 0 w 861073"/>
              <a:gd name="GluePoint1Y" fmla="*/ 703885 h 703884"/>
              <a:gd name="GluePoint2X" fmla="*/ 205192 w 861073"/>
              <a:gd name="GluePoint2Y" fmla="*/ 674624 h 703884"/>
              <a:gd name="GluePoint3X" fmla="*/ 846491 w 861073"/>
              <a:gd name="GluePoint3Y" fmla="*/ 156911 h 703884"/>
              <a:gd name="GluePoint4X" fmla="*/ 852384 w 861073"/>
              <a:gd name="GluePoint4Y" fmla="*/ 101762 h 703884"/>
              <a:gd name="GluePoint5X" fmla="*/ 832999 w 861073"/>
              <a:gd name="GluePoint5Y" fmla="*/ 88798 h 703884"/>
              <a:gd name="GluePoint6X" fmla="*/ 533157 w 861073"/>
              <a:gd name="GluePoint6Y" fmla="*/ 0 h 7038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861073" h="703884">
                <a:moveTo>
                  <a:pt x="0" y="703885"/>
                </a:moveTo>
                <a:lnTo>
                  <a:pt x="205192" y="674624"/>
                </a:lnTo>
                <a:lnTo>
                  <a:pt x="846491" y="156911"/>
                </a:lnTo>
                <a:cubicBezTo>
                  <a:pt x="863357" y="143305"/>
                  <a:pt x="865957" y="118612"/>
                  <a:pt x="852384" y="101762"/>
                </a:cubicBezTo>
                <a:cubicBezTo>
                  <a:pt x="847385" y="95577"/>
                  <a:pt x="840598" y="91058"/>
                  <a:pt x="832999" y="88798"/>
                </a:cubicBezTo>
                <a:lnTo>
                  <a:pt x="533157" y="0"/>
                </a:lnTo>
                <a:close/>
              </a:path>
            </a:pathLst>
          </a:custGeom>
          <a:solidFill>
            <a:schemeClr val="lt1">
              <a:alpha val="50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8" name="任意多边形: 形状 28"/>
          <p:cNvSpPr/>
          <p:nvPr/>
        </p:nvSpPr>
        <p:spPr>
          <a:xfrm>
            <a:off x="11212920" y="2241000"/>
            <a:ext cx="256680" cy="2510280"/>
          </a:xfrm>
          <a:custGeom>
            <a:avLst/>
            <a:gdLst>
              <a:gd name="textAreaLeft" fmla="*/ 0 w 256680"/>
              <a:gd name="textAreaRight" fmla="*/ 257040 w 256680"/>
              <a:gd name="textAreaTop" fmla="*/ 0 h 2510280"/>
              <a:gd name="textAreaBottom" fmla="*/ 2510640 h 2510280"/>
              <a:gd name="GluePoint1X" fmla="*/ 107899 w 107950"/>
              <a:gd name="GluePoint1Y" fmla="*/ 44582 h 1054613"/>
              <a:gd name="GluePoint2X" fmla="*/ 105379 w 107950"/>
              <a:gd name="GluePoint2Y" fmla="*/ 33000 h 1054613"/>
              <a:gd name="GluePoint3X" fmla="*/ 105379 w 107950"/>
              <a:gd name="GluePoint3Y" fmla="*/ 33000 h 1054613"/>
              <a:gd name="GluePoint4X" fmla="*/ 82865 w 107950"/>
              <a:gd name="GluePoint4Y" fmla="*/ 10566 h 1054613"/>
              <a:gd name="GluePoint5X" fmla="*/ 76363 w 107950"/>
              <a:gd name="GluePoint5Y" fmla="*/ 8209 h 1054613"/>
              <a:gd name="GluePoint6X" fmla="*/ 74005 w 107950"/>
              <a:gd name="GluePoint6Y" fmla="*/ 7600 h 1054613"/>
              <a:gd name="GluePoint7X" fmla="*/ 38364 w 107950"/>
              <a:gd name="GluePoint7Y" fmla="*/ 0 h 1054613"/>
              <a:gd name="GluePoint8X" fmla="*/ 0 w 107950"/>
              <a:gd name="GluePoint8Y" fmla="*/ 31293 h 1054613"/>
              <a:gd name="GluePoint9X" fmla="*/ 45232 w 107950"/>
              <a:gd name="GluePoint9Y" fmla="*/ 40477 h 1054613"/>
              <a:gd name="GluePoint10X" fmla="*/ 70104 w 107950"/>
              <a:gd name="GluePoint10Y" fmla="*/ 78923 h 1054613"/>
              <a:gd name="GluePoint11X" fmla="*/ 63683 w 107950"/>
              <a:gd name="GluePoint11Y" fmla="*/ 188651 h 1054613"/>
              <a:gd name="GluePoint12X" fmla="*/ 38445 w 107950"/>
              <a:gd name="GluePoint12Y" fmla="*/ 222910 h 1054613"/>
              <a:gd name="GluePoint13X" fmla="*/ 15118 w 107950"/>
              <a:gd name="GluePoint13Y" fmla="*/ 1042538 h 1054613"/>
              <a:gd name="GluePoint14X" fmla="*/ 18166 w 107950"/>
              <a:gd name="GluePoint14Y" fmla="*/ 1054161 h 1054613"/>
              <a:gd name="GluePoint15X" fmla="*/ 40640 w 107950"/>
              <a:gd name="GluePoint15Y" fmla="*/ 1032337 h 1054613"/>
              <a:gd name="GluePoint16X" fmla="*/ 53198 w 107950"/>
              <a:gd name="GluePoint16Y" fmla="*/ 1005190 h 1054613"/>
              <a:gd name="GluePoint17X" fmla="*/ 107371 w 107950"/>
              <a:gd name="GluePoint17Y" fmla="*/ 56083 h 1054613"/>
              <a:gd name="GluePoint18X" fmla="*/ 107940 w 107950"/>
              <a:gd name="GluePoint18Y" fmla="*/ 44663 h 1054613"/>
              <a:gd name="GluePoint19X" fmla="*/ 107899 w 107950"/>
              <a:gd name="GluePoint19Y" fmla="*/ 44582 h 10546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Lst>
            <a:rect l="textAreaLeft" t="textAreaTop" r="textAreaRight" b="textAreaBottom"/>
            <a:pathLst>
              <a:path w="107950" h="1054613">
                <a:moveTo>
                  <a:pt x="107899" y="44582"/>
                </a:moveTo>
                <a:cubicBezTo>
                  <a:pt x="107777" y="40595"/>
                  <a:pt x="106924" y="36670"/>
                  <a:pt x="105379" y="33000"/>
                </a:cubicBezTo>
                <a:lnTo>
                  <a:pt x="105379" y="33000"/>
                </a:lnTo>
                <a:cubicBezTo>
                  <a:pt x="100909" y="22982"/>
                  <a:pt x="92902" y="14984"/>
                  <a:pt x="82865" y="10566"/>
                </a:cubicBezTo>
                <a:cubicBezTo>
                  <a:pt x="80751" y="9620"/>
                  <a:pt x="78598" y="8831"/>
                  <a:pt x="76363" y="8209"/>
                </a:cubicBezTo>
                <a:cubicBezTo>
                  <a:pt x="75590" y="7965"/>
                  <a:pt x="74777" y="7803"/>
                  <a:pt x="74005" y="7600"/>
                </a:cubicBezTo>
                <a:lnTo>
                  <a:pt x="38364" y="0"/>
                </a:lnTo>
                <a:lnTo>
                  <a:pt x="0" y="31293"/>
                </a:lnTo>
                <a:cubicBezTo>
                  <a:pt x="5730" y="32634"/>
                  <a:pt x="40315" y="37226"/>
                  <a:pt x="45232" y="40477"/>
                </a:cubicBezTo>
                <a:cubicBezTo>
                  <a:pt x="59903" y="47142"/>
                  <a:pt x="71973" y="62139"/>
                  <a:pt x="70104" y="78923"/>
                </a:cubicBezTo>
                <a:lnTo>
                  <a:pt x="63683" y="188651"/>
                </a:lnTo>
                <a:cubicBezTo>
                  <a:pt x="61447" y="188204"/>
                  <a:pt x="37673" y="222545"/>
                  <a:pt x="38445" y="222910"/>
                </a:cubicBezTo>
                <a:cubicBezTo>
                  <a:pt x="38445" y="222910"/>
                  <a:pt x="15118" y="1042538"/>
                  <a:pt x="15118" y="1042538"/>
                </a:cubicBezTo>
                <a:cubicBezTo>
                  <a:pt x="14874" y="1046277"/>
                  <a:pt x="14711" y="1056924"/>
                  <a:pt x="18166" y="1054161"/>
                </a:cubicBezTo>
                <a:lnTo>
                  <a:pt x="40640" y="1032337"/>
                </a:lnTo>
                <a:cubicBezTo>
                  <a:pt x="47874" y="1025034"/>
                  <a:pt x="52303" y="1015427"/>
                  <a:pt x="53198" y="1005190"/>
                </a:cubicBezTo>
                <a:lnTo>
                  <a:pt x="107371" y="56083"/>
                </a:lnTo>
                <a:cubicBezTo>
                  <a:pt x="107615" y="51044"/>
                  <a:pt x="108021" y="46858"/>
                  <a:pt x="107940" y="44663"/>
                </a:cubicBezTo>
                <a:cubicBezTo>
                  <a:pt x="107940" y="44582"/>
                  <a:pt x="107899" y="44582"/>
                  <a:pt x="107899" y="44582"/>
                </a:cubicBezTo>
                <a:close/>
              </a:path>
            </a:pathLst>
          </a:custGeom>
          <a:solidFill>
            <a:srgbClr val="7B90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999" name="任意多边形: 形状 29"/>
          <p:cNvSpPr/>
          <p:nvPr/>
        </p:nvSpPr>
        <p:spPr>
          <a:xfrm>
            <a:off x="7750080" y="1503000"/>
            <a:ext cx="3605040" cy="821160"/>
          </a:xfrm>
          <a:custGeom>
            <a:avLst/>
            <a:gdLst>
              <a:gd name="textAreaLeft" fmla="*/ 0 w 3605040"/>
              <a:gd name="textAreaRight" fmla="*/ 3605400 w 3605040"/>
              <a:gd name="textAreaTop" fmla="*/ 0 h 821160"/>
              <a:gd name="textAreaBottom" fmla="*/ 821520 h 821160"/>
              <a:gd name="GluePoint1X" fmla="*/ 1514288 w 1514287"/>
              <a:gd name="GluePoint1Y" fmla="*/ 314097 h 345186"/>
              <a:gd name="GluePoint2X" fmla="*/ 56531 w 1514287"/>
              <a:gd name="GluePoint2Y" fmla="*/ 1982 h 345186"/>
              <a:gd name="GluePoint3X" fmla="*/ 56531 w 1514287"/>
              <a:gd name="GluePoint3Y" fmla="*/ 1982 h 345186"/>
              <a:gd name="GluePoint4X" fmla="*/ 54336 w 1514287"/>
              <a:gd name="GluePoint4Y" fmla="*/ 1535 h 345186"/>
              <a:gd name="GluePoint5X" fmla="*/ 54336 w 1514287"/>
              <a:gd name="GluePoint5Y" fmla="*/ 1535 h 345186"/>
              <a:gd name="GluePoint6X" fmla="*/ 41128 w 1514287"/>
              <a:gd name="GluePoint6Y" fmla="*/ 31 h 345186"/>
              <a:gd name="GluePoint7X" fmla="*/ 41128 w 1514287"/>
              <a:gd name="GluePoint7Y" fmla="*/ 31 h 345186"/>
              <a:gd name="GluePoint8X" fmla="*/ 36007 w 1514287"/>
              <a:gd name="GluePoint8Y" fmla="*/ 681 h 345186"/>
              <a:gd name="GluePoint9X" fmla="*/ 23124 w 1514287"/>
              <a:gd name="GluePoint9Y" fmla="*/ 6452 h 345186"/>
              <a:gd name="GluePoint10X" fmla="*/ 0 w 1514287"/>
              <a:gd name="GluePoint10Y" fmla="*/ 24822 h 345186"/>
              <a:gd name="GluePoint11X" fmla="*/ 22027 w 1514287"/>
              <a:gd name="GluePoint11Y" fmla="*/ 32543 h 345186"/>
              <a:gd name="GluePoint12X" fmla="*/ 22027 w 1514287"/>
              <a:gd name="GluePoint12Y" fmla="*/ 32543 h 345186"/>
              <a:gd name="GluePoint13X" fmla="*/ 1482059 w 1514287"/>
              <a:gd name="GluePoint13Y" fmla="*/ 345187 h 3451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514287" h="345186">
                <a:moveTo>
                  <a:pt x="1514288" y="314097"/>
                </a:moveTo>
                <a:lnTo>
                  <a:pt x="56531" y="1982"/>
                </a:lnTo>
                <a:lnTo>
                  <a:pt x="56531" y="1982"/>
                </a:lnTo>
                <a:lnTo>
                  <a:pt x="54336" y="1535"/>
                </a:lnTo>
                <a:lnTo>
                  <a:pt x="54336" y="1535"/>
                </a:lnTo>
                <a:cubicBezTo>
                  <a:pt x="50028" y="368"/>
                  <a:pt x="45598" y="-136"/>
                  <a:pt x="41128" y="31"/>
                </a:cubicBezTo>
                <a:lnTo>
                  <a:pt x="41128" y="31"/>
                </a:lnTo>
                <a:cubicBezTo>
                  <a:pt x="39421" y="145"/>
                  <a:pt x="37714" y="360"/>
                  <a:pt x="36007" y="681"/>
                </a:cubicBezTo>
                <a:cubicBezTo>
                  <a:pt x="31333" y="1555"/>
                  <a:pt x="26904" y="3534"/>
                  <a:pt x="23124" y="6452"/>
                </a:cubicBezTo>
                <a:lnTo>
                  <a:pt x="0" y="24822"/>
                </a:lnTo>
                <a:cubicBezTo>
                  <a:pt x="7153" y="27902"/>
                  <a:pt x="14509" y="30483"/>
                  <a:pt x="22027" y="32543"/>
                </a:cubicBezTo>
                <a:lnTo>
                  <a:pt x="22027" y="32543"/>
                </a:lnTo>
                <a:lnTo>
                  <a:pt x="1482059" y="345187"/>
                </a:ln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0" name="任意多边形: 形状 30"/>
          <p:cNvSpPr/>
          <p:nvPr/>
        </p:nvSpPr>
        <p:spPr>
          <a:xfrm>
            <a:off x="7591320" y="1544400"/>
            <a:ext cx="3810960" cy="3228480"/>
          </a:xfrm>
          <a:custGeom>
            <a:avLst/>
            <a:gdLst>
              <a:gd name="textAreaLeft" fmla="*/ 0 w 3810960"/>
              <a:gd name="textAreaRight" fmla="*/ 3811320 w 3810960"/>
              <a:gd name="textAreaTop" fmla="*/ 0 h 3228480"/>
              <a:gd name="textAreaBottom" fmla="*/ 3228840 h 3228480"/>
              <a:gd name="GluePoint1X" fmla="*/ 1566511 w 1600841"/>
              <a:gd name="GluePoint1Y" fmla="*/ 315858 h 1356163"/>
              <a:gd name="GluePoint2X" fmla="*/ 95709 w 1600841"/>
              <a:gd name="GluePoint2Y" fmla="*/ 938 h 1356163"/>
              <a:gd name="GluePoint3X" fmla="*/ 57710 w 1600841"/>
              <a:gd name="GluePoint3Y" fmla="*/ 24875 h 1356163"/>
              <a:gd name="GluePoint4X" fmla="*/ 11136 w 1600841"/>
              <a:gd name="GluePoint4Y" fmla="*/ 818574 h 1356163"/>
              <a:gd name="GluePoint5X" fmla="*/ 11136 w 1600841"/>
              <a:gd name="GluePoint5Y" fmla="*/ 821216 h 1356163"/>
              <a:gd name="GluePoint6X" fmla="*/ 42 w 1600841"/>
              <a:gd name="GluePoint6Y" fmla="*/ 1001414 h 1356163"/>
              <a:gd name="GluePoint7X" fmla="*/ 36618 w 1600841"/>
              <a:gd name="GluePoint7Y" fmla="*/ 1040306 h 1356163"/>
              <a:gd name="GluePoint8X" fmla="*/ 1507420 w 1600841"/>
              <a:gd name="GluePoint8Y" fmla="*/ 1355226 h 1356163"/>
              <a:gd name="GluePoint9X" fmla="*/ 1545378 w 1600841"/>
              <a:gd name="GluePoint9Y" fmla="*/ 1331289 h 1356163"/>
              <a:gd name="GluePoint10X" fmla="*/ 1595649 w 1600841"/>
              <a:gd name="GluePoint10Y" fmla="*/ 445540 h 1356163"/>
              <a:gd name="GluePoint11X" fmla="*/ 1595649 w 1600841"/>
              <a:gd name="GluePoint11Y" fmla="*/ 442411 h 1356163"/>
              <a:gd name="GluePoint12X" fmla="*/ 1600770 w 1600841"/>
              <a:gd name="GluePoint12Y" fmla="*/ 355238 h 1356163"/>
              <a:gd name="GluePoint13X" fmla="*/ 1566511 w 1600841"/>
              <a:gd name="GluePoint13Y" fmla="*/ 315858 h 135616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600841" h="1356163">
                <a:moveTo>
                  <a:pt x="1566511" y="315858"/>
                </a:moveTo>
                <a:lnTo>
                  <a:pt x="95709" y="938"/>
                </a:lnTo>
                <a:cubicBezTo>
                  <a:pt x="75754" y="-3329"/>
                  <a:pt x="58766" y="7359"/>
                  <a:pt x="57710" y="24875"/>
                </a:cubicBezTo>
                <a:lnTo>
                  <a:pt x="11136" y="818574"/>
                </a:lnTo>
                <a:cubicBezTo>
                  <a:pt x="11136" y="819468"/>
                  <a:pt x="11136" y="820322"/>
                  <a:pt x="11136" y="821216"/>
                </a:cubicBezTo>
                <a:lnTo>
                  <a:pt x="42" y="1001414"/>
                </a:lnTo>
                <a:cubicBezTo>
                  <a:pt x="-974" y="1018889"/>
                  <a:pt x="16663" y="1036039"/>
                  <a:pt x="36618" y="1040306"/>
                </a:cubicBezTo>
                <a:lnTo>
                  <a:pt x="1507420" y="1355226"/>
                </a:lnTo>
                <a:cubicBezTo>
                  <a:pt x="1527374" y="1359493"/>
                  <a:pt x="1544362" y="1348804"/>
                  <a:pt x="1545378" y="1331289"/>
                </a:cubicBezTo>
                <a:lnTo>
                  <a:pt x="1595649" y="445540"/>
                </a:lnTo>
                <a:cubicBezTo>
                  <a:pt x="1595730" y="444500"/>
                  <a:pt x="1595730" y="443451"/>
                  <a:pt x="1595649" y="442411"/>
                </a:cubicBezTo>
                <a:lnTo>
                  <a:pt x="1600770" y="355238"/>
                </a:lnTo>
                <a:cubicBezTo>
                  <a:pt x="1602030" y="337763"/>
                  <a:pt x="1586464" y="320125"/>
                  <a:pt x="1566511" y="315858"/>
                </a:cubicBezTo>
                <a:close/>
              </a:path>
            </a:pathLst>
          </a:custGeom>
          <a:solidFill>
            <a:schemeClr val="accent1">
              <a:lumMod val="5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1" name="任意多边形: 形状 31"/>
          <p:cNvSpPr/>
          <p:nvPr/>
        </p:nvSpPr>
        <p:spPr>
          <a:xfrm>
            <a:off x="5858640" y="4038120"/>
            <a:ext cx="5359680" cy="2181600"/>
          </a:xfrm>
          <a:custGeom>
            <a:avLst/>
            <a:gdLst>
              <a:gd name="textAreaLeft" fmla="*/ 0 w 5359680"/>
              <a:gd name="textAreaRight" fmla="*/ 5360040 w 5359680"/>
              <a:gd name="textAreaTop" fmla="*/ 0 h 2181600"/>
              <a:gd name="textAreaBottom" fmla="*/ 2181960 h 2181600"/>
              <a:gd name="GluePoint1X" fmla="*/ 2251334 w 2251333"/>
              <a:gd name="GluePoint1Y" fmla="*/ 308145 h 916358"/>
              <a:gd name="GluePoint2X" fmla="*/ 2205249 w 2251333"/>
              <a:gd name="GluePoint2Y" fmla="*/ 355734 h 916358"/>
              <a:gd name="GluePoint3X" fmla="*/ 2191268 w 2251333"/>
              <a:gd name="GluePoint3Y" fmla="*/ 335414 h 916358"/>
              <a:gd name="GluePoint4X" fmla="*/ 744119 w 2251333"/>
              <a:gd name="GluePoint4Y" fmla="*/ 947 h 916358"/>
              <a:gd name="GluePoint5X" fmla="*/ 675233 w 2251333"/>
              <a:gd name="GluePoint5Y" fmla="*/ 20738 h 916358"/>
              <a:gd name="GluePoint6X" fmla="*/ 101681 w 2251333"/>
              <a:gd name="GluePoint6Y" fmla="*/ 466803 h 916358"/>
              <a:gd name="GluePoint7X" fmla="*/ 100909 w 2251333"/>
              <a:gd name="GluePoint7Y" fmla="*/ 458675 h 916358"/>
              <a:gd name="GluePoint8X" fmla="*/ 13208 w 2251333"/>
              <a:gd name="GluePoint8Y" fmla="*/ 519635 h 916358"/>
              <a:gd name="GluePoint9X" fmla="*/ 0 w 2251333"/>
              <a:gd name="GluePoint9Y" fmla="*/ 518457 h 916358"/>
              <a:gd name="GluePoint10X" fmla="*/ 4958 w 2251333"/>
              <a:gd name="GluePoint10Y" fmla="*/ 553976 h 916358"/>
              <a:gd name="GluePoint11X" fmla="*/ 19263 w 2251333"/>
              <a:gd name="GluePoint11Y" fmla="*/ 553976 h 916358"/>
              <a:gd name="GluePoint12X" fmla="*/ 1522943 w 2251333"/>
              <a:gd name="GluePoint12Y" fmla="*/ 915265 h 916358"/>
              <a:gd name="GluePoint13X" fmla="*/ 1588211 w 2251333"/>
              <a:gd name="GluePoint13Y" fmla="*/ 897384 h 916358"/>
              <a:gd name="GluePoint14X" fmla="*/ 2233249 w 2251333"/>
              <a:gd name="GluePoint14Y" fmla="*/ 393936 h 916358"/>
              <a:gd name="GluePoint15X" fmla="*/ 2247677 w 2251333"/>
              <a:gd name="GluePoint15Y" fmla="*/ 368089 h 91635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Lst>
            <a:rect l="textAreaLeft" t="textAreaTop" r="textAreaRight" b="textAreaBottom"/>
            <a:pathLst>
              <a:path w="2251333" h="916358">
                <a:moveTo>
                  <a:pt x="2251334" y="308145"/>
                </a:moveTo>
                <a:lnTo>
                  <a:pt x="2205249" y="355734"/>
                </a:lnTo>
                <a:lnTo>
                  <a:pt x="2191268" y="335414"/>
                </a:lnTo>
                <a:lnTo>
                  <a:pt x="744119" y="947"/>
                </a:lnTo>
                <a:cubicBezTo>
                  <a:pt x="726684" y="-3117"/>
                  <a:pt x="693643" y="6352"/>
                  <a:pt x="675233" y="20738"/>
                </a:cubicBezTo>
                <a:lnTo>
                  <a:pt x="101681" y="466803"/>
                </a:lnTo>
                <a:lnTo>
                  <a:pt x="100909" y="458675"/>
                </a:lnTo>
                <a:lnTo>
                  <a:pt x="13208" y="519635"/>
                </a:lnTo>
                <a:lnTo>
                  <a:pt x="0" y="518457"/>
                </a:lnTo>
                <a:lnTo>
                  <a:pt x="4958" y="553976"/>
                </a:lnTo>
                <a:cubicBezTo>
                  <a:pt x="7071" y="561494"/>
                  <a:pt x="13330" y="552432"/>
                  <a:pt x="19263" y="553976"/>
                </a:cubicBezTo>
                <a:lnTo>
                  <a:pt x="1522943" y="915265"/>
                </a:lnTo>
                <a:cubicBezTo>
                  <a:pt x="1540378" y="919329"/>
                  <a:pt x="1569801" y="911770"/>
                  <a:pt x="1588211" y="897384"/>
                </a:cubicBezTo>
                <a:lnTo>
                  <a:pt x="2233249" y="393936"/>
                </a:lnTo>
                <a:cubicBezTo>
                  <a:pt x="2243287" y="386092"/>
                  <a:pt x="2248245" y="374429"/>
                  <a:pt x="2247677" y="368089"/>
                </a:cubicBezTo>
                <a:close/>
              </a:path>
            </a:pathLst>
          </a:custGeom>
          <a:solidFill>
            <a:srgbClr val="7B90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2" name="任意多边形: 形状 32"/>
          <p:cNvSpPr/>
          <p:nvPr/>
        </p:nvSpPr>
        <p:spPr>
          <a:xfrm>
            <a:off x="5857200" y="4038120"/>
            <a:ext cx="3688920" cy="2180880"/>
          </a:xfrm>
          <a:custGeom>
            <a:avLst/>
            <a:gdLst>
              <a:gd name="textAreaLeft" fmla="*/ 0 w 3688920"/>
              <a:gd name="textAreaRight" fmla="*/ 3689280 w 3688920"/>
              <a:gd name="textAreaTop" fmla="*/ 0 h 2180880"/>
              <a:gd name="textAreaBottom" fmla="*/ 2181240 h 2180880"/>
              <a:gd name="GluePoint1X" fmla="*/ 744809 w 1549644"/>
              <a:gd name="GluePoint1Y" fmla="*/ 947 h 916216"/>
              <a:gd name="GluePoint2X" fmla="*/ 675924 w 1549644"/>
              <a:gd name="GluePoint2Y" fmla="*/ 20738 h 916216"/>
              <a:gd name="GluePoint3X" fmla="*/ 102372 w 1549644"/>
              <a:gd name="GluePoint3Y" fmla="*/ 466803 h 916216"/>
              <a:gd name="GluePoint4X" fmla="*/ 101600 w 1549644"/>
              <a:gd name="GluePoint4Y" fmla="*/ 458675 h 916216"/>
              <a:gd name="GluePoint5X" fmla="*/ 13899 w 1549644"/>
              <a:gd name="GluePoint5Y" fmla="*/ 519635 h 916216"/>
              <a:gd name="GluePoint6X" fmla="*/ 0 w 1549644"/>
              <a:gd name="GluePoint6Y" fmla="*/ 507443 h 916216"/>
              <a:gd name="GluePoint7X" fmla="*/ 2478 w 1549644"/>
              <a:gd name="GluePoint7Y" fmla="*/ 551009 h 916216"/>
              <a:gd name="GluePoint8X" fmla="*/ 14346 w 1549644"/>
              <a:gd name="GluePoint8Y" fmla="*/ 562226 h 916216"/>
              <a:gd name="GluePoint9X" fmla="*/ 1523634 w 1549644"/>
              <a:gd name="GluePoint9Y" fmla="*/ 915144 h 916216"/>
              <a:gd name="GluePoint10X" fmla="*/ 1549644 w 1549644"/>
              <a:gd name="GluePoint10Y" fmla="*/ 914575 h 916216"/>
              <a:gd name="GluePoint11X" fmla="*/ 1509247 w 1549644"/>
              <a:gd name="GluePoint11Y" fmla="*/ 551741 h 916216"/>
              <a:gd name="GluePoint12X" fmla="*/ 744809 w 1549644"/>
              <a:gd name="GluePoint12Y" fmla="*/ 947 h 91621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Lst>
            <a:rect l="textAreaLeft" t="textAreaTop" r="textAreaRight" b="textAreaBottom"/>
            <a:pathLst>
              <a:path w="1549644" h="916216">
                <a:moveTo>
                  <a:pt x="744809" y="947"/>
                </a:moveTo>
                <a:cubicBezTo>
                  <a:pt x="727375" y="-3117"/>
                  <a:pt x="694334" y="6352"/>
                  <a:pt x="675924" y="20738"/>
                </a:cubicBezTo>
                <a:lnTo>
                  <a:pt x="102372" y="466803"/>
                </a:lnTo>
                <a:lnTo>
                  <a:pt x="101600" y="458675"/>
                </a:lnTo>
                <a:lnTo>
                  <a:pt x="13899" y="519635"/>
                </a:lnTo>
                <a:lnTo>
                  <a:pt x="0" y="507443"/>
                </a:lnTo>
                <a:lnTo>
                  <a:pt x="2478" y="551009"/>
                </a:lnTo>
                <a:cubicBezTo>
                  <a:pt x="2478" y="558202"/>
                  <a:pt x="8412" y="560885"/>
                  <a:pt x="14346" y="562226"/>
                </a:cubicBezTo>
                <a:lnTo>
                  <a:pt x="1523634" y="915144"/>
                </a:lnTo>
                <a:cubicBezTo>
                  <a:pt x="1532250" y="916745"/>
                  <a:pt x="1541109" y="916554"/>
                  <a:pt x="1549644" y="914575"/>
                </a:cubicBezTo>
                <a:lnTo>
                  <a:pt x="1509247" y="551741"/>
                </a:lnTo>
                <a:cubicBezTo>
                  <a:pt x="1519285" y="543694"/>
                  <a:pt x="744809" y="947"/>
                  <a:pt x="744809" y="947"/>
                </a:cubicBezTo>
                <a:close/>
              </a:path>
            </a:pathLst>
          </a:custGeom>
          <a:solidFill>
            <a:srgbClr val="89A1DE"/>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3" name="任意多边形: 形状 33"/>
          <p:cNvSpPr/>
          <p:nvPr/>
        </p:nvSpPr>
        <p:spPr>
          <a:xfrm>
            <a:off x="5843160" y="3927600"/>
            <a:ext cx="5375520" cy="2177640"/>
          </a:xfrm>
          <a:custGeom>
            <a:avLst/>
            <a:gdLst>
              <a:gd name="textAreaLeft" fmla="*/ 0 w 5375520"/>
              <a:gd name="textAreaRight" fmla="*/ 5375880 w 5375520"/>
              <a:gd name="textAreaTop" fmla="*/ 0 h 2177640"/>
              <a:gd name="textAreaBottom" fmla="*/ 2178000 h 2177640"/>
              <a:gd name="GluePoint1X" fmla="*/ 1518500 w 2257992"/>
              <a:gd name="GluePoint1Y" fmla="*/ 913763 h 914765"/>
              <a:gd name="GluePoint2X" fmla="*/ 12584 w 2257992"/>
              <a:gd name="GluePoint2Y" fmla="*/ 565763 h 914765"/>
              <a:gd name="GluePoint3X" fmla="*/ 14332 w 2257992"/>
              <a:gd name="GluePoint3Y" fmla="*/ 532316 h 914765"/>
              <a:gd name="GluePoint4X" fmla="*/ 686559 w 2257992"/>
              <a:gd name="GluePoint4Y" fmla="*/ 17204 h 914765"/>
              <a:gd name="GluePoint5X" fmla="*/ 754264 w 2257992"/>
              <a:gd name="GluePoint5Y" fmla="*/ 1273 h 914765"/>
              <a:gd name="GluePoint6X" fmla="*/ 2245427 w 2257992"/>
              <a:gd name="GluePoint6Y" fmla="*/ 345860 h 914765"/>
              <a:gd name="GluePoint7X" fmla="*/ 2243639 w 2257992"/>
              <a:gd name="GluePoint7Y" fmla="*/ 379306 h 914765"/>
              <a:gd name="GluePoint8X" fmla="*/ 1583687 w 2257992"/>
              <a:gd name="GluePoint8Y" fmla="*/ 894947 h 914765"/>
              <a:gd name="GluePoint9X" fmla="*/ 1518500 w 2257992"/>
              <a:gd name="GluePoint9Y" fmla="*/ 913763 h 91476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2257992" h="914765">
                <a:moveTo>
                  <a:pt x="1518500" y="913763"/>
                </a:moveTo>
                <a:lnTo>
                  <a:pt x="12584" y="565763"/>
                </a:lnTo>
                <a:cubicBezTo>
                  <a:pt x="-4850" y="561699"/>
                  <a:pt x="-4077" y="546662"/>
                  <a:pt x="14332" y="532316"/>
                </a:cubicBezTo>
                <a:lnTo>
                  <a:pt x="686559" y="17204"/>
                </a:lnTo>
                <a:cubicBezTo>
                  <a:pt x="704969" y="2817"/>
                  <a:pt x="736830" y="-2750"/>
                  <a:pt x="754264" y="1273"/>
                </a:cubicBezTo>
                <a:lnTo>
                  <a:pt x="2245427" y="345860"/>
                </a:lnTo>
                <a:cubicBezTo>
                  <a:pt x="2262862" y="349924"/>
                  <a:pt x="2262049" y="364960"/>
                  <a:pt x="2243639" y="379306"/>
                </a:cubicBezTo>
                <a:lnTo>
                  <a:pt x="1583687" y="894947"/>
                </a:lnTo>
                <a:cubicBezTo>
                  <a:pt x="1565277" y="909333"/>
                  <a:pt x="1535935" y="917786"/>
                  <a:pt x="1518500" y="913763"/>
                </a:cubicBezTo>
                <a:close/>
              </a:path>
            </a:pathLst>
          </a:custGeom>
          <a:solidFill>
            <a:srgbClr val="DCE6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4" name="任意多边形: 形状 34"/>
          <p:cNvSpPr/>
          <p:nvPr/>
        </p:nvSpPr>
        <p:spPr>
          <a:xfrm>
            <a:off x="7629480" y="4109760"/>
            <a:ext cx="383760" cy="165240"/>
          </a:xfrm>
          <a:custGeom>
            <a:avLst/>
            <a:gdLst>
              <a:gd name="textAreaLeft" fmla="*/ 0 w 383760"/>
              <a:gd name="textAreaRight" fmla="*/ 384120 w 383760"/>
              <a:gd name="textAreaTop" fmla="*/ 0 h 165240"/>
              <a:gd name="textAreaBottom" fmla="*/ 165600 h 165240"/>
              <a:gd name="GluePoint1X" fmla="*/ 102230 w 161382"/>
              <a:gd name="GluePoint1Y" fmla="*/ 67787 h 69601"/>
              <a:gd name="GluePoint2X" fmla="*/ 92558 w 161382"/>
              <a:gd name="GluePoint2Y" fmla="*/ 69290 h 69601"/>
              <a:gd name="GluePoint3X" fmla="*/ 3150 w 161382"/>
              <a:gd name="GluePoint3Y" fmla="*/ 48970 h 69601"/>
              <a:gd name="GluePoint4X" fmla="*/ 1078 w 161382"/>
              <a:gd name="GluePoint4Y" fmla="*/ 44906 h 69601"/>
              <a:gd name="GluePoint5X" fmla="*/ 59152 w 161382"/>
              <a:gd name="GluePoint5Y" fmla="*/ 1828 h 69601"/>
              <a:gd name="GluePoint6X" fmla="*/ 68824 w 161382"/>
              <a:gd name="GluePoint6Y" fmla="*/ 324 h 69601"/>
              <a:gd name="GluePoint7X" fmla="*/ 158232 w 161382"/>
              <a:gd name="GluePoint7Y" fmla="*/ 20644 h 69601"/>
              <a:gd name="GluePoint8X" fmla="*/ 160305 w 161382"/>
              <a:gd name="GluePoint8Y" fmla="*/ 24708 h 6960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82" h="69601">
                <a:moveTo>
                  <a:pt x="102230" y="67787"/>
                </a:moveTo>
                <a:cubicBezTo>
                  <a:pt x="99304" y="69473"/>
                  <a:pt x="95850" y="70010"/>
                  <a:pt x="92558" y="69290"/>
                </a:cubicBezTo>
                <a:lnTo>
                  <a:pt x="3150" y="48970"/>
                </a:lnTo>
                <a:cubicBezTo>
                  <a:pt x="-101" y="48239"/>
                  <a:pt x="-914" y="46369"/>
                  <a:pt x="1078" y="44906"/>
                </a:cubicBezTo>
                <a:lnTo>
                  <a:pt x="59152" y="1828"/>
                </a:lnTo>
                <a:cubicBezTo>
                  <a:pt x="62078" y="121"/>
                  <a:pt x="65533" y="-415"/>
                  <a:pt x="68824" y="324"/>
                </a:cubicBezTo>
                <a:lnTo>
                  <a:pt x="158232" y="20644"/>
                </a:lnTo>
                <a:cubicBezTo>
                  <a:pt x="161484" y="21376"/>
                  <a:pt x="162296" y="23245"/>
                  <a:pt x="160305" y="2470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5" name="任意多边形: 形状 35"/>
          <p:cNvSpPr/>
          <p:nvPr/>
        </p:nvSpPr>
        <p:spPr>
          <a:xfrm>
            <a:off x="7881120" y="4350960"/>
            <a:ext cx="383760" cy="165240"/>
          </a:xfrm>
          <a:custGeom>
            <a:avLst/>
            <a:gdLst>
              <a:gd name="textAreaLeft" fmla="*/ 0 w 383760"/>
              <a:gd name="textAreaRight" fmla="*/ 384120 w 383760"/>
              <a:gd name="textAreaTop" fmla="*/ 0 h 165240"/>
              <a:gd name="textAreaBottom" fmla="*/ 165600 h 165240"/>
              <a:gd name="GluePoint1X" fmla="*/ 102200 w 161412"/>
              <a:gd name="GluePoint1Y" fmla="*/ 67773 h 69603"/>
              <a:gd name="GluePoint2X" fmla="*/ 92527 w 161412"/>
              <a:gd name="GluePoint2Y" fmla="*/ 69277 h 69603"/>
              <a:gd name="GluePoint3X" fmla="*/ 3119 w 161412"/>
              <a:gd name="GluePoint3Y" fmla="*/ 48957 h 69603"/>
              <a:gd name="GluePoint4X" fmla="*/ 1128 w 161412"/>
              <a:gd name="GluePoint4Y" fmla="*/ 44893 h 69603"/>
              <a:gd name="GluePoint5X" fmla="*/ 59203 w 161412"/>
              <a:gd name="GluePoint5Y" fmla="*/ 1774 h 69603"/>
              <a:gd name="GluePoint6X" fmla="*/ 68834 w 161412"/>
              <a:gd name="GluePoint6Y" fmla="*/ 310 h 69603"/>
              <a:gd name="GluePoint7X" fmla="*/ 158242 w 161412"/>
              <a:gd name="GluePoint7Y" fmla="*/ 20630 h 69603"/>
              <a:gd name="GluePoint8X" fmla="*/ 160355 w 161412"/>
              <a:gd name="GluePoint8Y" fmla="*/ 24694 h 696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412" h="69603">
                <a:moveTo>
                  <a:pt x="102200" y="67773"/>
                </a:moveTo>
                <a:cubicBezTo>
                  <a:pt x="99273" y="69484"/>
                  <a:pt x="95819" y="70020"/>
                  <a:pt x="92527" y="69277"/>
                </a:cubicBezTo>
                <a:lnTo>
                  <a:pt x="3119" y="48957"/>
                </a:lnTo>
                <a:cubicBezTo>
                  <a:pt x="-92" y="48225"/>
                  <a:pt x="-945" y="46396"/>
                  <a:pt x="1128" y="44893"/>
                </a:cubicBezTo>
                <a:lnTo>
                  <a:pt x="59203" y="1774"/>
                </a:lnTo>
                <a:cubicBezTo>
                  <a:pt x="62129" y="119"/>
                  <a:pt x="65543" y="-401"/>
                  <a:pt x="68834" y="310"/>
                </a:cubicBezTo>
                <a:lnTo>
                  <a:pt x="158242" y="20630"/>
                </a:lnTo>
                <a:cubicBezTo>
                  <a:pt x="161534" y="21362"/>
                  <a:pt x="162306" y="23231"/>
                  <a:pt x="160355" y="2469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6" name="任意多边形: 形状 36"/>
          <p:cNvSpPr/>
          <p:nvPr/>
        </p:nvSpPr>
        <p:spPr>
          <a:xfrm>
            <a:off x="7760160" y="4507920"/>
            <a:ext cx="383760" cy="165240"/>
          </a:xfrm>
          <a:custGeom>
            <a:avLst/>
            <a:gdLst>
              <a:gd name="textAreaLeft" fmla="*/ 0 w 383760"/>
              <a:gd name="textAreaRight" fmla="*/ 384120 w 383760"/>
              <a:gd name="textAreaTop" fmla="*/ 0 h 165240"/>
              <a:gd name="textAreaBottom" fmla="*/ 165600 h 165240"/>
              <a:gd name="GluePoint1X" fmla="*/ 102179 w 161321"/>
              <a:gd name="GluePoint1Y" fmla="*/ 67770 h 69593"/>
              <a:gd name="GluePoint2X" fmla="*/ 92548 w 161321"/>
              <a:gd name="GluePoint2Y" fmla="*/ 69274 h 69593"/>
              <a:gd name="GluePoint3X" fmla="*/ 3140 w 161321"/>
              <a:gd name="GluePoint3Y" fmla="*/ 48954 h 69593"/>
              <a:gd name="GluePoint4X" fmla="*/ 1067 w 161321"/>
              <a:gd name="GluePoint4Y" fmla="*/ 44890 h 69593"/>
              <a:gd name="GluePoint5X" fmla="*/ 59142 w 161321"/>
              <a:gd name="GluePoint5Y" fmla="*/ 1771 h 69593"/>
              <a:gd name="GluePoint6X" fmla="*/ 68773 w 161321"/>
              <a:gd name="GluePoint6Y" fmla="*/ 308 h 69593"/>
              <a:gd name="GluePoint7X" fmla="*/ 158181 w 161321"/>
              <a:gd name="GluePoint7Y" fmla="*/ 20628 h 69593"/>
              <a:gd name="GluePoint8X" fmla="*/ 160254 w 161321"/>
              <a:gd name="GluePoint8Y" fmla="*/ 24692 h 6959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21" h="69593">
                <a:moveTo>
                  <a:pt x="102179" y="67770"/>
                </a:moveTo>
                <a:cubicBezTo>
                  <a:pt x="99294" y="69469"/>
                  <a:pt x="95840" y="70005"/>
                  <a:pt x="92548" y="69274"/>
                </a:cubicBezTo>
                <a:lnTo>
                  <a:pt x="3140" y="48954"/>
                </a:lnTo>
                <a:cubicBezTo>
                  <a:pt x="-71" y="48222"/>
                  <a:pt x="-924" y="46394"/>
                  <a:pt x="1067" y="44890"/>
                </a:cubicBezTo>
                <a:lnTo>
                  <a:pt x="59142" y="1771"/>
                </a:lnTo>
                <a:cubicBezTo>
                  <a:pt x="62068" y="121"/>
                  <a:pt x="65482" y="-399"/>
                  <a:pt x="68773" y="308"/>
                </a:cubicBezTo>
                <a:lnTo>
                  <a:pt x="158181" y="20628"/>
                </a:lnTo>
                <a:cubicBezTo>
                  <a:pt x="161392" y="21359"/>
                  <a:pt x="162245" y="23229"/>
                  <a:pt x="160254" y="246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7" name="任意多边形: 形状 37"/>
          <p:cNvSpPr/>
          <p:nvPr/>
        </p:nvSpPr>
        <p:spPr>
          <a:xfrm>
            <a:off x="7426440" y="4616280"/>
            <a:ext cx="383760" cy="165240"/>
          </a:xfrm>
          <a:custGeom>
            <a:avLst/>
            <a:gdLst>
              <a:gd name="textAreaLeft" fmla="*/ 0 w 383760"/>
              <a:gd name="textAreaRight" fmla="*/ 384120 w 383760"/>
              <a:gd name="textAreaTop" fmla="*/ 0 h 165240"/>
              <a:gd name="textAreaBottom" fmla="*/ 165600 h 165240"/>
              <a:gd name="GluePoint1X" fmla="*/ 102159 w 161330"/>
              <a:gd name="GluePoint1Y" fmla="*/ 67786 h 69598"/>
              <a:gd name="GluePoint2X" fmla="*/ 92527 w 161330"/>
              <a:gd name="GluePoint2Y" fmla="*/ 69290 h 69598"/>
              <a:gd name="GluePoint3X" fmla="*/ 3119 w 161330"/>
              <a:gd name="GluePoint3Y" fmla="*/ 48970 h 69598"/>
              <a:gd name="GluePoint4X" fmla="*/ 1087 w 161330"/>
              <a:gd name="GluePoint4Y" fmla="*/ 44906 h 69598"/>
              <a:gd name="GluePoint5X" fmla="*/ 59162 w 161330"/>
              <a:gd name="GluePoint5Y" fmla="*/ 1827 h 69598"/>
              <a:gd name="GluePoint6X" fmla="*/ 68793 w 161330"/>
              <a:gd name="GluePoint6Y" fmla="*/ 283 h 69598"/>
              <a:gd name="GluePoint7X" fmla="*/ 158201 w 161330"/>
              <a:gd name="GluePoint7Y" fmla="*/ 20603 h 69598"/>
              <a:gd name="GluePoint8X" fmla="*/ 160233 w 161330"/>
              <a:gd name="GluePoint8Y" fmla="*/ 24667 h 6959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598">
                <a:moveTo>
                  <a:pt x="102159" y="67786"/>
                </a:moveTo>
                <a:cubicBezTo>
                  <a:pt x="99233" y="69468"/>
                  <a:pt x="95819" y="70005"/>
                  <a:pt x="92527" y="69290"/>
                </a:cubicBezTo>
                <a:lnTo>
                  <a:pt x="3119" y="48970"/>
                </a:lnTo>
                <a:cubicBezTo>
                  <a:pt x="-51" y="48238"/>
                  <a:pt x="-945" y="46369"/>
                  <a:pt x="1087" y="44906"/>
                </a:cubicBezTo>
                <a:lnTo>
                  <a:pt x="59162" y="1827"/>
                </a:lnTo>
                <a:cubicBezTo>
                  <a:pt x="62088" y="157"/>
                  <a:pt x="65502" y="-396"/>
                  <a:pt x="68793" y="283"/>
                </a:cubicBezTo>
                <a:lnTo>
                  <a:pt x="158201" y="20603"/>
                </a:lnTo>
                <a:cubicBezTo>
                  <a:pt x="161412" y="21334"/>
                  <a:pt x="162265" y="23204"/>
                  <a:pt x="160233" y="2466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8" name="任意多边形: 形状 38"/>
          <p:cNvSpPr/>
          <p:nvPr/>
        </p:nvSpPr>
        <p:spPr>
          <a:xfrm>
            <a:off x="6843960" y="4674960"/>
            <a:ext cx="407880" cy="183240"/>
          </a:xfrm>
          <a:custGeom>
            <a:avLst/>
            <a:gdLst>
              <a:gd name="textAreaLeft" fmla="*/ 0 w 407880"/>
              <a:gd name="textAreaRight" fmla="*/ 408240 w 407880"/>
              <a:gd name="textAreaTop" fmla="*/ 0 h 183240"/>
              <a:gd name="textAreaBottom" fmla="*/ 183600 h 183240"/>
              <a:gd name="GluePoint1X" fmla="*/ 102179 w 171470"/>
              <a:gd name="GluePoint1Y" fmla="*/ 75295 h 77107"/>
              <a:gd name="GluePoint2X" fmla="*/ 92548 w 171470"/>
              <a:gd name="GluePoint2Y" fmla="*/ 76799 h 77107"/>
              <a:gd name="GluePoint3X" fmla="*/ 3140 w 171470"/>
              <a:gd name="GluePoint3Y" fmla="*/ 56479 h 77107"/>
              <a:gd name="GluePoint4X" fmla="*/ 1067 w 171470"/>
              <a:gd name="GluePoint4Y" fmla="*/ 52415 h 77107"/>
              <a:gd name="GluePoint5X" fmla="*/ 69261 w 171470"/>
              <a:gd name="GluePoint5Y" fmla="*/ 1818 h 77107"/>
              <a:gd name="GluePoint6X" fmla="*/ 78933 w 171470"/>
              <a:gd name="GluePoint6Y" fmla="*/ 314 h 77107"/>
              <a:gd name="GluePoint7X" fmla="*/ 168341 w 171470"/>
              <a:gd name="GluePoint7Y" fmla="*/ 20634 h 77107"/>
              <a:gd name="GluePoint8X" fmla="*/ 170373 w 171470"/>
              <a:gd name="GluePoint8Y" fmla="*/ 24698 h 771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71470" h="77107">
                <a:moveTo>
                  <a:pt x="102179" y="75295"/>
                </a:moveTo>
                <a:cubicBezTo>
                  <a:pt x="99253" y="76977"/>
                  <a:pt x="95840" y="77514"/>
                  <a:pt x="92548" y="76799"/>
                </a:cubicBezTo>
                <a:lnTo>
                  <a:pt x="3140" y="56479"/>
                </a:lnTo>
                <a:cubicBezTo>
                  <a:pt x="-71" y="55747"/>
                  <a:pt x="-924" y="53878"/>
                  <a:pt x="1067" y="52415"/>
                </a:cubicBezTo>
                <a:lnTo>
                  <a:pt x="69261" y="1818"/>
                </a:lnTo>
                <a:cubicBezTo>
                  <a:pt x="72187" y="127"/>
                  <a:pt x="75641" y="-409"/>
                  <a:pt x="78933" y="314"/>
                </a:cubicBezTo>
                <a:lnTo>
                  <a:pt x="168341" y="20634"/>
                </a:lnTo>
                <a:cubicBezTo>
                  <a:pt x="171552" y="21366"/>
                  <a:pt x="172405" y="23276"/>
                  <a:pt x="170373" y="2469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09" name="任意多边形: 形状 39"/>
          <p:cNvSpPr/>
          <p:nvPr/>
        </p:nvSpPr>
        <p:spPr>
          <a:xfrm>
            <a:off x="7136640" y="4741560"/>
            <a:ext cx="482400" cy="199080"/>
          </a:xfrm>
          <a:custGeom>
            <a:avLst/>
            <a:gdLst>
              <a:gd name="textAreaLeft" fmla="*/ 0 w 482400"/>
              <a:gd name="textAreaRight" fmla="*/ 482760 w 482400"/>
              <a:gd name="textAreaTop" fmla="*/ 0 h 199080"/>
              <a:gd name="textAreaBottom" fmla="*/ 199440 h 199080"/>
              <a:gd name="GluePoint1X" fmla="*/ 133541 w 202675"/>
              <a:gd name="GluePoint1Y" fmla="*/ 82129 h 83754"/>
              <a:gd name="GluePoint2X" fmla="*/ 122082 w 202675"/>
              <a:gd name="GluePoint2Y" fmla="*/ 83186 h 83754"/>
              <a:gd name="GluePoint3X" fmla="*/ 4713 w 202675"/>
              <a:gd name="GluePoint3Y" fmla="*/ 56770 h 83754"/>
              <a:gd name="GluePoint4X" fmla="*/ 852 w 202675"/>
              <a:gd name="GluePoint4Y" fmla="*/ 52218 h 83754"/>
              <a:gd name="GluePoint5X" fmla="*/ 69046 w 202675"/>
              <a:gd name="GluePoint5Y" fmla="*/ 1621 h 83754"/>
              <a:gd name="GluePoint6X" fmla="*/ 80507 w 202675"/>
              <a:gd name="GluePoint6Y" fmla="*/ 524 h 83754"/>
              <a:gd name="GluePoint7X" fmla="*/ 197834 w 202675"/>
              <a:gd name="GluePoint7Y" fmla="*/ 26981 h 83754"/>
              <a:gd name="GluePoint8X" fmla="*/ 201898 w 202675"/>
              <a:gd name="GluePoint8Y" fmla="*/ 31492 h 8375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02675" h="83754">
                <a:moveTo>
                  <a:pt x="133541" y="82129"/>
                </a:moveTo>
                <a:cubicBezTo>
                  <a:pt x="129966" y="83840"/>
                  <a:pt x="125902" y="84214"/>
                  <a:pt x="122082" y="83186"/>
                </a:cubicBezTo>
                <a:lnTo>
                  <a:pt x="4713" y="56770"/>
                </a:lnTo>
                <a:cubicBezTo>
                  <a:pt x="649" y="55835"/>
                  <a:pt x="-1220" y="53803"/>
                  <a:pt x="852" y="52218"/>
                </a:cubicBezTo>
                <a:lnTo>
                  <a:pt x="69046" y="1621"/>
                </a:lnTo>
                <a:cubicBezTo>
                  <a:pt x="72622" y="-61"/>
                  <a:pt x="76686" y="-447"/>
                  <a:pt x="80507" y="524"/>
                </a:cubicBezTo>
                <a:lnTo>
                  <a:pt x="197834" y="26981"/>
                </a:lnTo>
                <a:cubicBezTo>
                  <a:pt x="202102" y="27915"/>
                  <a:pt x="203808" y="29988"/>
                  <a:pt x="201898" y="314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0" name="任意多边形: 形状 40"/>
          <p:cNvSpPr/>
          <p:nvPr/>
        </p:nvSpPr>
        <p:spPr>
          <a:xfrm>
            <a:off x="9047520" y="5249520"/>
            <a:ext cx="304560" cy="105120"/>
          </a:xfrm>
          <a:custGeom>
            <a:avLst/>
            <a:gdLst>
              <a:gd name="textAreaLeft" fmla="*/ 0 w 304560"/>
              <a:gd name="textAreaRight" fmla="*/ 304920 w 304560"/>
              <a:gd name="textAreaTop" fmla="*/ 0 h 105120"/>
              <a:gd name="textAreaBottom" fmla="*/ 105480 h 105120"/>
              <a:gd name="GluePoint1X" fmla="*/ 101991 w 127967"/>
              <a:gd name="GluePoint1Y" fmla="*/ 42907 h 44317"/>
              <a:gd name="GluePoint2X" fmla="*/ 92968 w 127967"/>
              <a:gd name="GluePoint2Y" fmla="*/ 43923 h 44317"/>
              <a:gd name="GluePoint3X" fmla="*/ 3560 w 127967"/>
              <a:gd name="GluePoint3Y" fmla="*/ 23806 h 44317"/>
              <a:gd name="GluePoint4X" fmla="*/ 796 w 127967"/>
              <a:gd name="GluePoint4Y" fmla="*/ 20107 h 44317"/>
              <a:gd name="GluePoint5X" fmla="*/ 25993 w 127967"/>
              <a:gd name="GluePoint5Y" fmla="*/ 1413 h 44317"/>
              <a:gd name="GluePoint6X" fmla="*/ 35096 w 127967"/>
              <a:gd name="GluePoint6Y" fmla="*/ 397 h 44317"/>
              <a:gd name="GluePoint7X" fmla="*/ 124504 w 127967"/>
              <a:gd name="GluePoint7Y" fmla="*/ 20717 h 44317"/>
              <a:gd name="GluePoint8X" fmla="*/ 127187 w 127967"/>
              <a:gd name="GluePoint8Y" fmla="*/ 24375 h 4431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967" h="44317">
                <a:moveTo>
                  <a:pt x="101991" y="42907"/>
                </a:moveTo>
                <a:cubicBezTo>
                  <a:pt x="99226" y="44329"/>
                  <a:pt x="96016" y="44691"/>
                  <a:pt x="92968" y="43923"/>
                </a:cubicBezTo>
                <a:lnTo>
                  <a:pt x="3560" y="23806"/>
                </a:lnTo>
                <a:cubicBezTo>
                  <a:pt x="268" y="23034"/>
                  <a:pt x="-951" y="21408"/>
                  <a:pt x="796" y="20107"/>
                </a:cubicBezTo>
                <a:lnTo>
                  <a:pt x="25993" y="1413"/>
                </a:lnTo>
                <a:cubicBezTo>
                  <a:pt x="28798" y="-13"/>
                  <a:pt x="32048" y="-375"/>
                  <a:pt x="35096" y="397"/>
                </a:cubicBezTo>
                <a:lnTo>
                  <a:pt x="124504" y="20717"/>
                </a:lnTo>
                <a:cubicBezTo>
                  <a:pt x="127715" y="21449"/>
                  <a:pt x="128894" y="23074"/>
                  <a:pt x="127187" y="24375"/>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1" name="任意多边形: 形状 41"/>
          <p:cNvSpPr/>
          <p:nvPr/>
        </p:nvSpPr>
        <p:spPr>
          <a:xfrm>
            <a:off x="9332640" y="5316840"/>
            <a:ext cx="304560" cy="105840"/>
          </a:xfrm>
          <a:custGeom>
            <a:avLst/>
            <a:gdLst>
              <a:gd name="textAreaLeft" fmla="*/ 0 w 304560"/>
              <a:gd name="textAreaRight" fmla="*/ 304920 w 304560"/>
              <a:gd name="textAreaTop" fmla="*/ 0 h 105840"/>
              <a:gd name="textAreaBottom" fmla="*/ 106200 h 105840"/>
              <a:gd name="GluePoint1X" fmla="*/ 101982 w 127977"/>
              <a:gd name="GluePoint1Y" fmla="*/ 43099 h 44509"/>
              <a:gd name="GluePoint2X" fmla="*/ 92961 w 127977"/>
              <a:gd name="GluePoint2Y" fmla="*/ 44115 h 44509"/>
              <a:gd name="GluePoint3X" fmla="*/ 3553 w 127977"/>
              <a:gd name="GluePoint3Y" fmla="*/ 23795 h 44509"/>
              <a:gd name="GluePoint4X" fmla="*/ 788 w 127977"/>
              <a:gd name="GluePoint4Y" fmla="*/ 20137 h 44509"/>
              <a:gd name="GluePoint5X" fmla="*/ 25986 w 127977"/>
              <a:gd name="GluePoint5Y" fmla="*/ 1402 h 44509"/>
              <a:gd name="GluePoint6X" fmla="*/ 35089 w 127977"/>
              <a:gd name="GluePoint6Y" fmla="*/ 386 h 44509"/>
              <a:gd name="GluePoint7X" fmla="*/ 124497 w 127977"/>
              <a:gd name="GluePoint7Y" fmla="*/ 20706 h 44509"/>
              <a:gd name="GluePoint8X" fmla="*/ 127179 w 127977"/>
              <a:gd name="GluePoint8Y" fmla="*/ 24364 h 445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977" h="44509">
                <a:moveTo>
                  <a:pt x="101982" y="43099"/>
                </a:moveTo>
                <a:cubicBezTo>
                  <a:pt x="99179" y="44521"/>
                  <a:pt x="96009" y="44883"/>
                  <a:pt x="92961" y="44115"/>
                </a:cubicBezTo>
                <a:lnTo>
                  <a:pt x="3553" y="23795"/>
                </a:lnTo>
                <a:cubicBezTo>
                  <a:pt x="301" y="23063"/>
                  <a:pt x="-959" y="21397"/>
                  <a:pt x="788" y="20137"/>
                </a:cubicBezTo>
                <a:lnTo>
                  <a:pt x="25986" y="1402"/>
                </a:lnTo>
                <a:cubicBezTo>
                  <a:pt x="28790" y="-8"/>
                  <a:pt x="32041" y="-370"/>
                  <a:pt x="35089" y="386"/>
                </a:cubicBezTo>
                <a:lnTo>
                  <a:pt x="124497" y="20706"/>
                </a:lnTo>
                <a:cubicBezTo>
                  <a:pt x="127707" y="21438"/>
                  <a:pt x="128926" y="23104"/>
                  <a:pt x="127179" y="2436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2" name="任意多边形: 形状 42"/>
          <p:cNvSpPr/>
          <p:nvPr/>
        </p:nvSpPr>
        <p:spPr>
          <a:xfrm>
            <a:off x="9634320" y="5383440"/>
            <a:ext cx="302040" cy="103680"/>
          </a:xfrm>
          <a:custGeom>
            <a:avLst/>
            <a:gdLst>
              <a:gd name="textAreaLeft" fmla="*/ 0 w 302040"/>
              <a:gd name="textAreaRight" fmla="*/ 302400 w 302040"/>
              <a:gd name="textAreaTop" fmla="*/ 0 h 103680"/>
              <a:gd name="textAreaBottom" fmla="*/ 104040 h 103680"/>
              <a:gd name="GluePoint1X" fmla="*/ 101953 w 126991"/>
              <a:gd name="GluePoint1Y" fmla="*/ 42324 h 43668"/>
              <a:gd name="GluePoint2X" fmla="*/ 93012 w 126991"/>
              <a:gd name="GluePoint2Y" fmla="*/ 43259 h 43668"/>
              <a:gd name="GluePoint3X" fmla="*/ 3604 w 126991"/>
              <a:gd name="GluePoint3Y" fmla="*/ 22939 h 43668"/>
              <a:gd name="GluePoint4X" fmla="*/ 719 w 126991"/>
              <a:gd name="GluePoint4Y" fmla="*/ 19362 h 43668"/>
              <a:gd name="GluePoint5X" fmla="*/ 25103 w 126991"/>
              <a:gd name="GluePoint5Y" fmla="*/ 1318 h 43668"/>
              <a:gd name="GluePoint6X" fmla="*/ 34044 w 126991"/>
              <a:gd name="GluePoint6Y" fmla="*/ 383 h 43668"/>
              <a:gd name="GluePoint7X" fmla="*/ 123452 w 126991"/>
              <a:gd name="GluePoint7Y" fmla="*/ 20703 h 43668"/>
              <a:gd name="GluePoint8X" fmla="*/ 126256 w 126991"/>
              <a:gd name="GluePoint8Y" fmla="*/ 24280 h 436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6991" h="43668">
                <a:moveTo>
                  <a:pt x="101953" y="42324"/>
                </a:moveTo>
                <a:cubicBezTo>
                  <a:pt x="99190" y="43702"/>
                  <a:pt x="96020" y="44035"/>
                  <a:pt x="93012" y="43259"/>
                </a:cubicBezTo>
                <a:lnTo>
                  <a:pt x="3604" y="22939"/>
                </a:lnTo>
                <a:cubicBezTo>
                  <a:pt x="394" y="22207"/>
                  <a:pt x="-948" y="20622"/>
                  <a:pt x="719" y="19362"/>
                </a:cubicBezTo>
                <a:lnTo>
                  <a:pt x="25103" y="1318"/>
                </a:lnTo>
                <a:cubicBezTo>
                  <a:pt x="27866" y="-23"/>
                  <a:pt x="31036" y="-352"/>
                  <a:pt x="34044" y="383"/>
                </a:cubicBezTo>
                <a:lnTo>
                  <a:pt x="123452" y="20703"/>
                </a:lnTo>
                <a:cubicBezTo>
                  <a:pt x="126662" y="21394"/>
                  <a:pt x="127921" y="23020"/>
                  <a:pt x="126256" y="2428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3" name="任意多边形: 形状 43"/>
          <p:cNvSpPr/>
          <p:nvPr/>
        </p:nvSpPr>
        <p:spPr>
          <a:xfrm>
            <a:off x="9446400" y="5236200"/>
            <a:ext cx="302040" cy="103680"/>
          </a:xfrm>
          <a:custGeom>
            <a:avLst/>
            <a:gdLst>
              <a:gd name="textAreaLeft" fmla="*/ 0 w 302040"/>
              <a:gd name="textAreaRight" fmla="*/ 302400 w 302040"/>
              <a:gd name="textAreaTop" fmla="*/ 0 h 103680"/>
              <a:gd name="textAreaBottom" fmla="*/ 104040 h 103680"/>
              <a:gd name="GluePoint1X" fmla="*/ 101880 w 127039"/>
              <a:gd name="GluePoint1Y" fmla="*/ 42310 h 43657"/>
              <a:gd name="GluePoint2X" fmla="*/ 92980 w 127039"/>
              <a:gd name="GluePoint2Y" fmla="*/ 43245 h 43657"/>
              <a:gd name="GluePoint3X" fmla="*/ 3572 w 127039"/>
              <a:gd name="GluePoint3Y" fmla="*/ 22925 h 43657"/>
              <a:gd name="GluePoint4X" fmla="*/ 727 w 127039"/>
              <a:gd name="GluePoint4Y" fmla="*/ 19349 h 43657"/>
              <a:gd name="GluePoint5X" fmla="*/ 25111 w 127039"/>
              <a:gd name="GluePoint5Y" fmla="*/ 1304 h 43657"/>
              <a:gd name="GluePoint6X" fmla="*/ 34052 w 127039"/>
              <a:gd name="GluePoint6Y" fmla="*/ 410 h 43657"/>
              <a:gd name="GluePoint7X" fmla="*/ 123460 w 127039"/>
              <a:gd name="GluePoint7Y" fmla="*/ 20730 h 43657"/>
              <a:gd name="GluePoint8X" fmla="*/ 126305 w 127039"/>
              <a:gd name="GluePoint8Y" fmla="*/ 24307 h 436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27039" h="43657">
                <a:moveTo>
                  <a:pt x="101880" y="42310"/>
                </a:moveTo>
                <a:cubicBezTo>
                  <a:pt x="99116" y="43692"/>
                  <a:pt x="95947" y="44025"/>
                  <a:pt x="92980" y="43245"/>
                </a:cubicBezTo>
                <a:lnTo>
                  <a:pt x="3572" y="22925"/>
                </a:lnTo>
                <a:cubicBezTo>
                  <a:pt x="362" y="22193"/>
                  <a:pt x="-939" y="20608"/>
                  <a:pt x="727" y="19349"/>
                </a:cubicBezTo>
                <a:lnTo>
                  <a:pt x="25111" y="1304"/>
                </a:lnTo>
                <a:cubicBezTo>
                  <a:pt x="27875" y="-41"/>
                  <a:pt x="31044" y="-358"/>
                  <a:pt x="34052" y="410"/>
                </a:cubicBezTo>
                <a:lnTo>
                  <a:pt x="123460" y="20730"/>
                </a:lnTo>
                <a:cubicBezTo>
                  <a:pt x="126711" y="21462"/>
                  <a:pt x="127971" y="23047"/>
                  <a:pt x="126305" y="2430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4" name="任意多边形: 形状 44"/>
          <p:cNvSpPr/>
          <p:nvPr/>
        </p:nvSpPr>
        <p:spPr>
          <a:xfrm>
            <a:off x="7503840" y="4824000"/>
            <a:ext cx="1582560" cy="447480"/>
          </a:xfrm>
          <a:custGeom>
            <a:avLst/>
            <a:gdLst>
              <a:gd name="textAreaLeft" fmla="*/ 0 w 1582560"/>
              <a:gd name="textAreaRight" fmla="*/ 1582920 w 1582560"/>
              <a:gd name="textAreaTop" fmla="*/ 0 h 447480"/>
              <a:gd name="textAreaBottom" fmla="*/ 447840 h 447480"/>
              <a:gd name="GluePoint1X" fmla="*/ 595621 w 664862"/>
              <a:gd name="GluePoint1Y" fmla="*/ 186196 h 188024"/>
              <a:gd name="GluePoint2X" fmla="*/ 585948 w 664862"/>
              <a:gd name="GluePoint2Y" fmla="*/ 187700 h 188024"/>
              <a:gd name="GluePoint3X" fmla="*/ 3130 w 664862"/>
              <a:gd name="GluePoint3Y" fmla="*/ 56474 h 188024"/>
              <a:gd name="GluePoint4X" fmla="*/ 1057 w 664862"/>
              <a:gd name="GluePoint4Y" fmla="*/ 52410 h 188024"/>
              <a:gd name="GluePoint5X" fmla="*/ 69251 w 664862"/>
              <a:gd name="GluePoint5Y" fmla="*/ 1813 h 188024"/>
              <a:gd name="GluePoint6X" fmla="*/ 78924 w 664862"/>
              <a:gd name="GluePoint6Y" fmla="*/ 309 h 188024"/>
              <a:gd name="GluePoint7X" fmla="*/ 661701 w 664862"/>
              <a:gd name="GluePoint7Y" fmla="*/ 131536 h 188024"/>
              <a:gd name="GluePoint8X" fmla="*/ 663815 w 664862"/>
              <a:gd name="GluePoint8Y" fmla="*/ 135600 h 1880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664862" h="188024">
                <a:moveTo>
                  <a:pt x="595621" y="186196"/>
                </a:moveTo>
                <a:cubicBezTo>
                  <a:pt x="592695" y="187903"/>
                  <a:pt x="589240" y="188440"/>
                  <a:pt x="585948" y="187700"/>
                </a:cubicBezTo>
                <a:lnTo>
                  <a:pt x="3130" y="56474"/>
                </a:lnTo>
                <a:cubicBezTo>
                  <a:pt x="-40" y="55742"/>
                  <a:pt x="-934" y="53873"/>
                  <a:pt x="1057" y="52410"/>
                </a:cubicBezTo>
                <a:lnTo>
                  <a:pt x="69251" y="1813"/>
                </a:lnTo>
                <a:cubicBezTo>
                  <a:pt x="72177" y="130"/>
                  <a:pt x="75632" y="-406"/>
                  <a:pt x="78924" y="309"/>
                </a:cubicBezTo>
                <a:lnTo>
                  <a:pt x="661701" y="131536"/>
                </a:lnTo>
                <a:cubicBezTo>
                  <a:pt x="664953" y="132267"/>
                  <a:pt x="665765" y="134177"/>
                  <a:pt x="663815" y="13560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5" name="任意多边形: 形状 45"/>
          <p:cNvSpPr/>
          <p:nvPr/>
        </p:nvSpPr>
        <p:spPr>
          <a:xfrm>
            <a:off x="7249680" y="4857840"/>
            <a:ext cx="176040" cy="44640"/>
          </a:xfrm>
          <a:custGeom>
            <a:avLst/>
            <a:gdLst>
              <a:gd name="textAreaLeft" fmla="*/ 0 w 176040"/>
              <a:gd name="textAreaRight" fmla="*/ 176400 w 176040"/>
              <a:gd name="textAreaTop" fmla="*/ 0 h 44640"/>
              <a:gd name="textAreaBottom" fmla="*/ 45000 h 44640"/>
              <a:gd name="GluePoint1X" fmla="*/ 69895 w 74157"/>
              <a:gd name="GluePoint1Y" fmla="*/ 18961 h 19025"/>
              <a:gd name="GluePoint2X" fmla="*/ 68961 w 74157"/>
              <a:gd name="GluePoint2Y" fmla="*/ 18961 h 19025"/>
              <a:gd name="GluePoint3X" fmla="*/ 483 w 74157"/>
              <a:gd name="GluePoint3Y" fmla="*/ 3559 h 19025"/>
              <a:gd name="GluePoint4X" fmla="*/ 35 w 74157"/>
              <a:gd name="GluePoint4Y" fmla="*/ 3234 h 19025"/>
              <a:gd name="GluePoint5X" fmla="*/ 4303 w 74157"/>
              <a:gd name="GluePoint5Y" fmla="*/ 64 h 19025"/>
              <a:gd name="GluePoint6X" fmla="*/ 5197 w 74157"/>
              <a:gd name="GluePoint6Y" fmla="*/ 64 h 19025"/>
              <a:gd name="GluePoint7X" fmla="*/ 73676 w 74157"/>
              <a:gd name="GluePoint7Y" fmla="*/ 15466 h 19025"/>
              <a:gd name="GluePoint8X" fmla="*/ 74122 w 74157"/>
              <a:gd name="GluePoint8Y" fmla="*/ 15792 h 1902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4157" h="19025">
                <a:moveTo>
                  <a:pt x="69895" y="18961"/>
                </a:moveTo>
                <a:cubicBezTo>
                  <a:pt x="69571" y="19047"/>
                  <a:pt x="69286" y="19047"/>
                  <a:pt x="68961" y="18961"/>
                </a:cubicBezTo>
                <a:lnTo>
                  <a:pt x="483" y="3559"/>
                </a:lnTo>
                <a:cubicBezTo>
                  <a:pt x="117" y="3559"/>
                  <a:pt x="-87" y="3315"/>
                  <a:pt x="35" y="3234"/>
                </a:cubicBezTo>
                <a:lnTo>
                  <a:pt x="4303" y="64"/>
                </a:lnTo>
                <a:cubicBezTo>
                  <a:pt x="4588" y="-21"/>
                  <a:pt x="4912" y="-21"/>
                  <a:pt x="5197" y="64"/>
                </a:cubicBezTo>
                <a:lnTo>
                  <a:pt x="73676" y="15466"/>
                </a:lnTo>
                <a:cubicBezTo>
                  <a:pt x="74041" y="15466"/>
                  <a:pt x="74244" y="15710"/>
                  <a:pt x="74122" y="157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6" name="任意多边形: 形状 46"/>
          <p:cNvSpPr/>
          <p:nvPr/>
        </p:nvSpPr>
        <p:spPr>
          <a:xfrm>
            <a:off x="6927120" y="4770000"/>
            <a:ext cx="80280" cy="23760"/>
          </a:xfrm>
          <a:custGeom>
            <a:avLst/>
            <a:gdLst>
              <a:gd name="textAreaLeft" fmla="*/ 0 w 80280"/>
              <a:gd name="textAreaRight" fmla="*/ 80640 w 80280"/>
              <a:gd name="textAreaTop" fmla="*/ 0 h 23760"/>
              <a:gd name="textAreaBottom" fmla="*/ 24120 h 23760"/>
              <a:gd name="GluePoint1X" fmla="*/ 29676 w 33830"/>
              <a:gd name="GluePoint1Y" fmla="*/ 9962 h 10007"/>
              <a:gd name="GluePoint2X" fmla="*/ 29148 w 33830"/>
              <a:gd name="GluePoint2Y" fmla="*/ 9962 h 10007"/>
              <a:gd name="GluePoint3X" fmla="*/ 90 w 33830"/>
              <a:gd name="GluePoint3Y" fmla="*/ 3419 h 10007"/>
              <a:gd name="GluePoint4X" fmla="*/ 90 w 33830"/>
              <a:gd name="GluePoint4Y" fmla="*/ 3175 h 10007"/>
              <a:gd name="GluePoint5X" fmla="*/ 4154 w 33830"/>
              <a:gd name="GluePoint5Y" fmla="*/ 46 h 10007"/>
              <a:gd name="GluePoint6X" fmla="*/ 4683 w 33830"/>
              <a:gd name="GluePoint6Y" fmla="*/ 46 h 10007"/>
              <a:gd name="GluePoint7X" fmla="*/ 33740 w 33830"/>
              <a:gd name="GluePoint7Y" fmla="*/ 6589 h 10007"/>
              <a:gd name="GluePoint8X" fmla="*/ 33740 w 33830"/>
              <a:gd name="GluePoint8Y" fmla="*/ 6833 h 100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33830" h="10007">
                <a:moveTo>
                  <a:pt x="29676" y="9962"/>
                </a:moveTo>
                <a:cubicBezTo>
                  <a:pt x="29513" y="10023"/>
                  <a:pt x="29311" y="10023"/>
                  <a:pt x="29148" y="9962"/>
                </a:cubicBezTo>
                <a:lnTo>
                  <a:pt x="90" y="3419"/>
                </a:lnTo>
                <a:cubicBezTo>
                  <a:pt x="90" y="3419"/>
                  <a:pt x="-112" y="3419"/>
                  <a:pt x="90" y="3175"/>
                </a:cubicBezTo>
                <a:lnTo>
                  <a:pt x="4154" y="46"/>
                </a:lnTo>
                <a:cubicBezTo>
                  <a:pt x="4317" y="-15"/>
                  <a:pt x="4520" y="-15"/>
                  <a:pt x="4683" y="46"/>
                </a:cubicBezTo>
                <a:lnTo>
                  <a:pt x="33740" y="6589"/>
                </a:lnTo>
                <a:cubicBezTo>
                  <a:pt x="33740" y="6589"/>
                  <a:pt x="33943" y="6589"/>
                  <a:pt x="33740" y="683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20880" rIns="90000" bIns="-208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7" name="任意多边形: 形状 47"/>
          <p:cNvSpPr/>
          <p:nvPr/>
        </p:nvSpPr>
        <p:spPr>
          <a:xfrm>
            <a:off x="7718400" y="4681800"/>
            <a:ext cx="383760" cy="165240"/>
          </a:xfrm>
          <a:custGeom>
            <a:avLst/>
            <a:gdLst>
              <a:gd name="textAreaLeft" fmla="*/ 0 w 383760"/>
              <a:gd name="textAreaRight" fmla="*/ 384120 w 383760"/>
              <a:gd name="textAreaTop" fmla="*/ 0 h 165240"/>
              <a:gd name="textAreaBottom" fmla="*/ 165600 h 165240"/>
              <a:gd name="GluePoint1X" fmla="*/ 102221 w 161372"/>
              <a:gd name="GluePoint1Y" fmla="*/ 67802 h 69619"/>
              <a:gd name="GluePoint2X" fmla="*/ 92548 w 161372"/>
              <a:gd name="GluePoint2Y" fmla="*/ 69305 h 69619"/>
              <a:gd name="GluePoint3X" fmla="*/ 3140 w 161372"/>
              <a:gd name="GluePoint3Y" fmla="*/ 48985 h 69619"/>
              <a:gd name="GluePoint4X" fmla="*/ 1067 w 161372"/>
              <a:gd name="GluePoint4Y" fmla="*/ 44921 h 69619"/>
              <a:gd name="GluePoint5X" fmla="*/ 59142 w 161372"/>
              <a:gd name="GluePoint5Y" fmla="*/ 1843 h 69619"/>
              <a:gd name="GluePoint6X" fmla="*/ 68815 w 161372"/>
              <a:gd name="GluePoint6Y" fmla="*/ 299 h 69619"/>
              <a:gd name="GluePoint7X" fmla="*/ 158223 w 161372"/>
              <a:gd name="GluePoint7Y" fmla="*/ 20619 h 69619"/>
              <a:gd name="GluePoint8X" fmla="*/ 160296 w 161372"/>
              <a:gd name="GluePoint8Y" fmla="*/ 24683 h 696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72" h="69619">
                <a:moveTo>
                  <a:pt x="102221" y="67802"/>
                </a:moveTo>
                <a:cubicBezTo>
                  <a:pt x="99295" y="69492"/>
                  <a:pt x="95840" y="70028"/>
                  <a:pt x="92548" y="69305"/>
                </a:cubicBezTo>
                <a:lnTo>
                  <a:pt x="3140" y="48985"/>
                </a:lnTo>
                <a:cubicBezTo>
                  <a:pt x="-71" y="48254"/>
                  <a:pt x="-924" y="46384"/>
                  <a:pt x="1067" y="44921"/>
                </a:cubicBezTo>
                <a:lnTo>
                  <a:pt x="59142" y="1843"/>
                </a:lnTo>
                <a:cubicBezTo>
                  <a:pt x="62068" y="144"/>
                  <a:pt x="65523" y="-405"/>
                  <a:pt x="68815" y="299"/>
                </a:cubicBezTo>
                <a:lnTo>
                  <a:pt x="158223" y="20619"/>
                </a:lnTo>
                <a:cubicBezTo>
                  <a:pt x="161473" y="21350"/>
                  <a:pt x="162287" y="23220"/>
                  <a:pt x="160296"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8" name="任意多边形: 形状 48"/>
          <p:cNvSpPr/>
          <p:nvPr/>
        </p:nvSpPr>
        <p:spPr>
          <a:xfrm>
            <a:off x="8011800" y="4748400"/>
            <a:ext cx="383760" cy="165240"/>
          </a:xfrm>
          <a:custGeom>
            <a:avLst/>
            <a:gdLst>
              <a:gd name="textAreaLeft" fmla="*/ 0 w 383760"/>
              <a:gd name="textAreaRight" fmla="*/ 384120 w 383760"/>
              <a:gd name="textAreaTop" fmla="*/ 0 h 165240"/>
              <a:gd name="textAreaBottom" fmla="*/ 165600 h 165240"/>
              <a:gd name="GluePoint1X" fmla="*/ 102179 w 161330"/>
              <a:gd name="GluePoint1Y" fmla="*/ 67815 h 69604"/>
              <a:gd name="GluePoint2X" fmla="*/ 92548 w 161330"/>
              <a:gd name="GluePoint2Y" fmla="*/ 69318 h 69604"/>
              <a:gd name="GluePoint3X" fmla="*/ 3140 w 161330"/>
              <a:gd name="GluePoint3Y" fmla="*/ 48998 h 69604"/>
              <a:gd name="GluePoint4X" fmla="*/ 1067 w 161330"/>
              <a:gd name="GluePoint4Y" fmla="*/ 44934 h 69604"/>
              <a:gd name="GluePoint5X" fmla="*/ 59142 w 161330"/>
              <a:gd name="GluePoint5Y" fmla="*/ 1815 h 69604"/>
              <a:gd name="GluePoint6X" fmla="*/ 68814 w 161330"/>
              <a:gd name="GluePoint6Y" fmla="*/ 312 h 69604"/>
              <a:gd name="GluePoint7X" fmla="*/ 158222 w 161330"/>
              <a:gd name="GluePoint7Y" fmla="*/ 20632 h 69604"/>
              <a:gd name="GluePoint8X" fmla="*/ 160213 w 161330"/>
              <a:gd name="GluePoint8Y" fmla="*/ 24696 h 6960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604">
                <a:moveTo>
                  <a:pt x="102179" y="67815"/>
                </a:moveTo>
                <a:cubicBezTo>
                  <a:pt x="99253" y="69461"/>
                  <a:pt x="95840" y="69997"/>
                  <a:pt x="92548" y="69318"/>
                </a:cubicBezTo>
                <a:lnTo>
                  <a:pt x="3140" y="48998"/>
                </a:lnTo>
                <a:cubicBezTo>
                  <a:pt x="-71" y="48267"/>
                  <a:pt x="-924" y="46397"/>
                  <a:pt x="1067" y="44934"/>
                </a:cubicBezTo>
                <a:lnTo>
                  <a:pt x="59142" y="1815"/>
                </a:lnTo>
                <a:cubicBezTo>
                  <a:pt x="62068" y="129"/>
                  <a:pt x="65523" y="-408"/>
                  <a:pt x="68814" y="312"/>
                </a:cubicBezTo>
                <a:lnTo>
                  <a:pt x="158222" y="20632"/>
                </a:lnTo>
                <a:cubicBezTo>
                  <a:pt x="161392" y="21363"/>
                  <a:pt x="162286" y="23233"/>
                  <a:pt x="16021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19" name="任意多边形: 形状 49"/>
          <p:cNvSpPr/>
          <p:nvPr/>
        </p:nvSpPr>
        <p:spPr>
          <a:xfrm>
            <a:off x="8305920" y="4814640"/>
            <a:ext cx="383760" cy="165240"/>
          </a:xfrm>
          <a:custGeom>
            <a:avLst/>
            <a:gdLst>
              <a:gd name="textAreaLeft" fmla="*/ 0 w 383760"/>
              <a:gd name="textAreaRight" fmla="*/ 384120 w 383760"/>
              <a:gd name="textAreaTop" fmla="*/ 0 h 165240"/>
              <a:gd name="textAreaBottom" fmla="*/ 165600 h 165240"/>
              <a:gd name="GluePoint1X" fmla="*/ 102128 w 161340"/>
              <a:gd name="GluePoint1Y" fmla="*/ 67802 h 69614"/>
              <a:gd name="GluePoint2X" fmla="*/ 92538 w 161340"/>
              <a:gd name="GluePoint2Y" fmla="*/ 69305 h 69614"/>
              <a:gd name="GluePoint3X" fmla="*/ 3130 w 161340"/>
              <a:gd name="GluePoint3Y" fmla="*/ 48985 h 69614"/>
              <a:gd name="GluePoint4X" fmla="*/ 1098 w 161340"/>
              <a:gd name="GluePoint4Y" fmla="*/ 44921 h 69614"/>
              <a:gd name="GluePoint5X" fmla="*/ 59171 w 161340"/>
              <a:gd name="GluePoint5Y" fmla="*/ 1843 h 69614"/>
              <a:gd name="GluePoint6X" fmla="*/ 68803 w 161340"/>
              <a:gd name="GluePoint6Y" fmla="*/ 299 h 69614"/>
              <a:gd name="GluePoint7X" fmla="*/ 158211 w 161340"/>
              <a:gd name="GluePoint7Y" fmla="*/ 20619 h 69614"/>
              <a:gd name="GluePoint8X" fmla="*/ 160243 w 161340"/>
              <a:gd name="GluePoint8Y" fmla="*/ 24683 h 696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0" h="69614">
                <a:moveTo>
                  <a:pt x="102128" y="67802"/>
                </a:moveTo>
                <a:cubicBezTo>
                  <a:pt x="99243" y="69484"/>
                  <a:pt x="95829" y="70020"/>
                  <a:pt x="92538" y="69305"/>
                </a:cubicBezTo>
                <a:lnTo>
                  <a:pt x="3130" y="48985"/>
                </a:lnTo>
                <a:cubicBezTo>
                  <a:pt x="-81" y="48254"/>
                  <a:pt x="-934" y="46384"/>
                  <a:pt x="1098" y="44921"/>
                </a:cubicBezTo>
                <a:lnTo>
                  <a:pt x="59171" y="1843"/>
                </a:lnTo>
                <a:cubicBezTo>
                  <a:pt x="62058" y="144"/>
                  <a:pt x="65511" y="-405"/>
                  <a:pt x="68803" y="299"/>
                </a:cubicBezTo>
                <a:lnTo>
                  <a:pt x="158211" y="20619"/>
                </a:lnTo>
                <a:cubicBezTo>
                  <a:pt x="161422" y="21309"/>
                  <a:pt x="162275" y="23179"/>
                  <a:pt x="160243"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0" name="任意多边形: 形状 50"/>
          <p:cNvSpPr/>
          <p:nvPr/>
        </p:nvSpPr>
        <p:spPr>
          <a:xfrm>
            <a:off x="8599320" y="4880520"/>
            <a:ext cx="383760" cy="165240"/>
          </a:xfrm>
          <a:custGeom>
            <a:avLst/>
            <a:gdLst>
              <a:gd name="textAreaLeft" fmla="*/ 0 w 383760"/>
              <a:gd name="textAreaRight" fmla="*/ 384120 w 383760"/>
              <a:gd name="textAreaTop" fmla="*/ 0 h 165240"/>
              <a:gd name="textAreaBottom" fmla="*/ 165600 h 165240"/>
              <a:gd name="GluePoint1X" fmla="*/ 102180 w 161362"/>
              <a:gd name="GluePoint1Y" fmla="*/ 67772 h 69584"/>
              <a:gd name="GluePoint2X" fmla="*/ 92548 w 161362"/>
              <a:gd name="GluePoint2Y" fmla="*/ 69275 h 69584"/>
              <a:gd name="GluePoint3X" fmla="*/ 3140 w 161362"/>
              <a:gd name="GluePoint3Y" fmla="*/ 48955 h 69584"/>
              <a:gd name="GluePoint4X" fmla="*/ 1067 w 161362"/>
              <a:gd name="GluePoint4Y" fmla="*/ 44891 h 69584"/>
              <a:gd name="GluePoint5X" fmla="*/ 59142 w 161362"/>
              <a:gd name="GluePoint5Y" fmla="*/ 1813 h 69584"/>
              <a:gd name="GluePoint6X" fmla="*/ 68815 w 161362"/>
              <a:gd name="GluePoint6Y" fmla="*/ 309 h 69584"/>
              <a:gd name="GluePoint7X" fmla="*/ 158223 w 161362"/>
              <a:gd name="GluePoint7Y" fmla="*/ 20629 h 69584"/>
              <a:gd name="GluePoint8X" fmla="*/ 160255 w 161362"/>
              <a:gd name="GluePoint8Y" fmla="*/ 24693 h 6958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2" h="69584">
                <a:moveTo>
                  <a:pt x="102180" y="67772"/>
                </a:moveTo>
                <a:cubicBezTo>
                  <a:pt x="99254" y="69454"/>
                  <a:pt x="95840" y="69990"/>
                  <a:pt x="92548" y="69275"/>
                </a:cubicBezTo>
                <a:lnTo>
                  <a:pt x="3140" y="48955"/>
                </a:lnTo>
                <a:cubicBezTo>
                  <a:pt x="-71" y="48223"/>
                  <a:pt x="-924" y="46354"/>
                  <a:pt x="1067" y="44891"/>
                </a:cubicBezTo>
                <a:lnTo>
                  <a:pt x="59142" y="1813"/>
                </a:lnTo>
                <a:cubicBezTo>
                  <a:pt x="62068" y="130"/>
                  <a:pt x="65523" y="-406"/>
                  <a:pt x="68815" y="309"/>
                </a:cubicBezTo>
                <a:lnTo>
                  <a:pt x="158223" y="20629"/>
                </a:lnTo>
                <a:cubicBezTo>
                  <a:pt x="161473" y="21360"/>
                  <a:pt x="162287" y="23230"/>
                  <a:pt x="160255"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1" name="任意多边形: 形状 51"/>
          <p:cNvSpPr/>
          <p:nvPr/>
        </p:nvSpPr>
        <p:spPr>
          <a:xfrm>
            <a:off x="8892720" y="4946760"/>
            <a:ext cx="383760" cy="165240"/>
          </a:xfrm>
          <a:custGeom>
            <a:avLst/>
            <a:gdLst>
              <a:gd name="textAreaLeft" fmla="*/ 0 w 383760"/>
              <a:gd name="textAreaRight" fmla="*/ 384120 w 383760"/>
              <a:gd name="textAreaTop" fmla="*/ 0 h 165240"/>
              <a:gd name="textAreaBottom" fmla="*/ 165600 h 165240"/>
              <a:gd name="GluePoint1X" fmla="*/ 102240 w 161362"/>
              <a:gd name="GluePoint1Y" fmla="*/ 67850 h 69638"/>
              <a:gd name="GluePoint2X" fmla="*/ 92527 w 161362"/>
              <a:gd name="GluePoint2Y" fmla="*/ 69313 h 69638"/>
              <a:gd name="GluePoint3X" fmla="*/ 3119 w 161362"/>
              <a:gd name="GluePoint3Y" fmla="*/ 48993 h 69638"/>
              <a:gd name="GluePoint4X" fmla="*/ 1087 w 161362"/>
              <a:gd name="GluePoint4Y" fmla="*/ 44929 h 69638"/>
              <a:gd name="GluePoint5X" fmla="*/ 59162 w 161362"/>
              <a:gd name="GluePoint5Y" fmla="*/ 1810 h 69638"/>
              <a:gd name="GluePoint6X" fmla="*/ 68793 w 161362"/>
              <a:gd name="GluePoint6Y" fmla="*/ 307 h 69638"/>
              <a:gd name="GluePoint7X" fmla="*/ 158201 w 161362"/>
              <a:gd name="GluePoint7Y" fmla="*/ 20627 h 69638"/>
              <a:gd name="GluePoint8X" fmla="*/ 160315 w 161362"/>
              <a:gd name="GluePoint8Y" fmla="*/ 24691 h 6963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2" h="69638">
                <a:moveTo>
                  <a:pt x="102240" y="67850"/>
                </a:moveTo>
                <a:cubicBezTo>
                  <a:pt x="99314" y="69525"/>
                  <a:pt x="95819" y="70049"/>
                  <a:pt x="92527" y="69313"/>
                </a:cubicBezTo>
                <a:lnTo>
                  <a:pt x="3119" y="48993"/>
                </a:lnTo>
                <a:cubicBezTo>
                  <a:pt x="-51" y="48262"/>
                  <a:pt x="-945" y="46433"/>
                  <a:pt x="1087" y="44929"/>
                </a:cubicBezTo>
                <a:lnTo>
                  <a:pt x="59162" y="1810"/>
                </a:lnTo>
                <a:cubicBezTo>
                  <a:pt x="62088" y="132"/>
                  <a:pt x="65501" y="-405"/>
                  <a:pt x="68793" y="307"/>
                </a:cubicBezTo>
                <a:lnTo>
                  <a:pt x="158201" y="20627"/>
                </a:lnTo>
                <a:cubicBezTo>
                  <a:pt x="161453" y="21358"/>
                  <a:pt x="162265" y="23228"/>
                  <a:pt x="160315" y="2469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2" name="任意多边形: 形状 52"/>
          <p:cNvSpPr/>
          <p:nvPr/>
        </p:nvSpPr>
        <p:spPr>
          <a:xfrm>
            <a:off x="9186480" y="5013360"/>
            <a:ext cx="383760" cy="164880"/>
          </a:xfrm>
          <a:custGeom>
            <a:avLst/>
            <a:gdLst>
              <a:gd name="textAreaLeft" fmla="*/ 0 w 383760"/>
              <a:gd name="textAreaRight" fmla="*/ 384120 w 383760"/>
              <a:gd name="textAreaTop" fmla="*/ 0 h 164880"/>
              <a:gd name="textAreaBottom" fmla="*/ 165240 h 164880"/>
              <a:gd name="GluePoint1X" fmla="*/ 102180 w 161240"/>
              <a:gd name="GluePoint1Y" fmla="*/ 67611 h 69424"/>
              <a:gd name="GluePoint2X" fmla="*/ 92548 w 161240"/>
              <a:gd name="GluePoint2Y" fmla="*/ 69115 h 69424"/>
              <a:gd name="GluePoint3X" fmla="*/ 3140 w 161240"/>
              <a:gd name="GluePoint3Y" fmla="*/ 48795 h 69424"/>
              <a:gd name="GluePoint4X" fmla="*/ 1067 w 161240"/>
              <a:gd name="GluePoint4Y" fmla="*/ 44731 h 69424"/>
              <a:gd name="GluePoint5X" fmla="*/ 59020 w 161240"/>
              <a:gd name="GluePoint5Y" fmla="*/ 1815 h 69424"/>
              <a:gd name="GluePoint6X" fmla="*/ 68693 w 161240"/>
              <a:gd name="GluePoint6Y" fmla="*/ 312 h 69424"/>
              <a:gd name="GluePoint7X" fmla="*/ 158101 w 161240"/>
              <a:gd name="GluePoint7Y" fmla="*/ 20632 h 69424"/>
              <a:gd name="GluePoint8X" fmla="*/ 160173 w 161240"/>
              <a:gd name="GluePoint8Y" fmla="*/ 24696 h 6942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240" h="69424">
                <a:moveTo>
                  <a:pt x="102180" y="67611"/>
                </a:moveTo>
                <a:cubicBezTo>
                  <a:pt x="99254" y="69294"/>
                  <a:pt x="95840" y="69830"/>
                  <a:pt x="92548" y="69115"/>
                </a:cubicBezTo>
                <a:lnTo>
                  <a:pt x="3140" y="48795"/>
                </a:lnTo>
                <a:cubicBezTo>
                  <a:pt x="-70" y="48064"/>
                  <a:pt x="-924" y="46194"/>
                  <a:pt x="1067" y="44731"/>
                </a:cubicBezTo>
                <a:lnTo>
                  <a:pt x="59020" y="1815"/>
                </a:lnTo>
                <a:cubicBezTo>
                  <a:pt x="61947" y="129"/>
                  <a:pt x="65401" y="-408"/>
                  <a:pt x="68693" y="312"/>
                </a:cubicBezTo>
                <a:lnTo>
                  <a:pt x="158101" y="20632"/>
                </a:lnTo>
                <a:cubicBezTo>
                  <a:pt x="161311" y="21363"/>
                  <a:pt x="162165" y="23233"/>
                  <a:pt x="16017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3" name="任意多边形: 形状 53"/>
          <p:cNvSpPr/>
          <p:nvPr/>
        </p:nvSpPr>
        <p:spPr>
          <a:xfrm>
            <a:off x="9479880" y="5079240"/>
            <a:ext cx="751320" cy="248040"/>
          </a:xfrm>
          <a:custGeom>
            <a:avLst/>
            <a:gdLst>
              <a:gd name="textAreaLeft" fmla="*/ 0 w 751320"/>
              <a:gd name="textAreaRight" fmla="*/ 751680 w 751320"/>
              <a:gd name="textAreaTop" fmla="*/ 0 h 248040"/>
              <a:gd name="textAreaBottom" fmla="*/ 248400 h 248040"/>
              <a:gd name="GluePoint1X" fmla="*/ 256612 w 315793"/>
              <a:gd name="GluePoint1Y" fmla="*/ 102397 h 104209"/>
              <a:gd name="GluePoint2X" fmla="*/ 246980 w 315793"/>
              <a:gd name="GluePoint2Y" fmla="*/ 103900 h 104209"/>
              <a:gd name="GluePoint3X" fmla="*/ 3140 w 315793"/>
              <a:gd name="GluePoint3Y" fmla="*/ 48955 h 104209"/>
              <a:gd name="GluePoint4X" fmla="*/ 1067 w 315793"/>
              <a:gd name="GluePoint4Y" fmla="*/ 44891 h 104209"/>
              <a:gd name="GluePoint5X" fmla="*/ 59183 w 315793"/>
              <a:gd name="GluePoint5Y" fmla="*/ 1813 h 104209"/>
              <a:gd name="GluePoint6X" fmla="*/ 68814 w 315793"/>
              <a:gd name="GluePoint6Y" fmla="*/ 309 h 104209"/>
              <a:gd name="GluePoint7X" fmla="*/ 312654 w 315793"/>
              <a:gd name="GluePoint7Y" fmla="*/ 55254 h 104209"/>
              <a:gd name="GluePoint8X" fmla="*/ 314686 w 315793"/>
              <a:gd name="GluePoint8Y" fmla="*/ 59318 h 1042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315793" h="104209">
                <a:moveTo>
                  <a:pt x="256612" y="102397"/>
                </a:moveTo>
                <a:cubicBezTo>
                  <a:pt x="253685" y="104079"/>
                  <a:pt x="250272" y="104616"/>
                  <a:pt x="246980" y="103900"/>
                </a:cubicBezTo>
                <a:lnTo>
                  <a:pt x="3140" y="48955"/>
                </a:lnTo>
                <a:cubicBezTo>
                  <a:pt x="-71" y="48224"/>
                  <a:pt x="-924" y="46354"/>
                  <a:pt x="1067" y="44891"/>
                </a:cubicBezTo>
                <a:lnTo>
                  <a:pt x="59183" y="1813"/>
                </a:lnTo>
                <a:cubicBezTo>
                  <a:pt x="62109" y="130"/>
                  <a:pt x="65523" y="-406"/>
                  <a:pt x="68814" y="309"/>
                </a:cubicBezTo>
                <a:lnTo>
                  <a:pt x="312654" y="55254"/>
                </a:lnTo>
                <a:cubicBezTo>
                  <a:pt x="315905" y="55986"/>
                  <a:pt x="316718" y="57855"/>
                  <a:pt x="314686" y="5931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4" name="任意多边形: 形状 54"/>
          <p:cNvSpPr/>
          <p:nvPr/>
        </p:nvSpPr>
        <p:spPr>
          <a:xfrm>
            <a:off x="8052480" y="4573440"/>
            <a:ext cx="383760" cy="165240"/>
          </a:xfrm>
          <a:custGeom>
            <a:avLst/>
            <a:gdLst>
              <a:gd name="textAreaLeft" fmla="*/ 0 w 383760"/>
              <a:gd name="textAreaRight" fmla="*/ 384120 w 383760"/>
              <a:gd name="textAreaTop" fmla="*/ 0 h 165240"/>
              <a:gd name="textAreaBottom" fmla="*/ 165600 h 165240"/>
              <a:gd name="GluePoint1X" fmla="*/ 102129 w 161341"/>
              <a:gd name="GluePoint1Y" fmla="*/ 67774 h 69603"/>
              <a:gd name="GluePoint2X" fmla="*/ 92538 w 161341"/>
              <a:gd name="GluePoint2Y" fmla="*/ 69278 h 69603"/>
              <a:gd name="GluePoint3X" fmla="*/ 3130 w 161341"/>
              <a:gd name="GluePoint3Y" fmla="*/ 48958 h 69603"/>
              <a:gd name="GluePoint4X" fmla="*/ 1098 w 161341"/>
              <a:gd name="GluePoint4Y" fmla="*/ 44894 h 69603"/>
              <a:gd name="GluePoint5X" fmla="*/ 59172 w 161341"/>
              <a:gd name="GluePoint5Y" fmla="*/ 1815 h 69603"/>
              <a:gd name="GluePoint6X" fmla="*/ 68804 w 161341"/>
              <a:gd name="GluePoint6Y" fmla="*/ 312 h 69603"/>
              <a:gd name="GluePoint7X" fmla="*/ 158212 w 161341"/>
              <a:gd name="GluePoint7Y" fmla="*/ 20632 h 69603"/>
              <a:gd name="GluePoint8X" fmla="*/ 160244 w 161341"/>
              <a:gd name="GluePoint8Y" fmla="*/ 24696 h 696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603">
                <a:moveTo>
                  <a:pt x="102129" y="67774"/>
                </a:moveTo>
                <a:cubicBezTo>
                  <a:pt x="99244" y="69481"/>
                  <a:pt x="95830" y="70021"/>
                  <a:pt x="92538" y="69278"/>
                </a:cubicBezTo>
                <a:lnTo>
                  <a:pt x="3130" y="48958"/>
                </a:lnTo>
                <a:cubicBezTo>
                  <a:pt x="-81" y="48226"/>
                  <a:pt x="-934" y="46397"/>
                  <a:pt x="1098" y="44894"/>
                </a:cubicBezTo>
                <a:lnTo>
                  <a:pt x="59172" y="1815"/>
                </a:lnTo>
                <a:cubicBezTo>
                  <a:pt x="62098" y="129"/>
                  <a:pt x="65512" y="-408"/>
                  <a:pt x="68804" y="312"/>
                </a:cubicBezTo>
                <a:lnTo>
                  <a:pt x="158212" y="20632"/>
                </a:lnTo>
                <a:cubicBezTo>
                  <a:pt x="161422" y="21363"/>
                  <a:pt x="162276" y="23233"/>
                  <a:pt x="16024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5" name="任意多边形: 形状 55"/>
          <p:cNvSpPr/>
          <p:nvPr/>
        </p:nvSpPr>
        <p:spPr>
          <a:xfrm>
            <a:off x="8346600" y="4639320"/>
            <a:ext cx="383760" cy="165240"/>
          </a:xfrm>
          <a:custGeom>
            <a:avLst/>
            <a:gdLst>
              <a:gd name="textAreaLeft" fmla="*/ 0 w 383760"/>
              <a:gd name="textAreaRight" fmla="*/ 384120 w 383760"/>
              <a:gd name="textAreaTop" fmla="*/ 0 h 165240"/>
              <a:gd name="textAreaBottom" fmla="*/ 165600 h 165240"/>
              <a:gd name="GluePoint1X" fmla="*/ 102148 w 161330"/>
              <a:gd name="GluePoint1Y" fmla="*/ 67843 h 69623"/>
              <a:gd name="GluePoint2X" fmla="*/ 92517 w 161330"/>
              <a:gd name="GluePoint2Y" fmla="*/ 69306 h 69623"/>
              <a:gd name="GluePoint3X" fmla="*/ 3109 w 161330"/>
              <a:gd name="GluePoint3Y" fmla="*/ 48986 h 69623"/>
              <a:gd name="GluePoint4X" fmla="*/ 1117 w 161330"/>
              <a:gd name="GluePoint4Y" fmla="*/ 44922 h 69623"/>
              <a:gd name="GluePoint5X" fmla="*/ 59192 w 161330"/>
              <a:gd name="GluePoint5Y" fmla="*/ 1803 h 69623"/>
              <a:gd name="GluePoint6X" fmla="*/ 68783 w 161330"/>
              <a:gd name="GluePoint6Y" fmla="*/ 299 h 69623"/>
              <a:gd name="GluePoint7X" fmla="*/ 158191 w 161330"/>
              <a:gd name="GluePoint7Y" fmla="*/ 20619 h 69623"/>
              <a:gd name="GluePoint8X" fmla="*/ 160263 w 161330"/>
              <a:gd name="GluePoint8Y" fmla="*/ 24683 h 6962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0" h="69623">
                <a:moveTo>
                  <a:pt x="102148" y="67843"/>
                </a:moveTo>
                <a:cubicBezTo>
                  <a:pt x="99222" y="69509"/>
                  <a:pt x="95809" y="70029"/>
                  <a:pt x="92517" y="69306"/>
                </a:cubicBezTo>
                <a:lnTo>
                  <a:pt x="3109" y="48986"/>
                </a:lnTo>
                <a:cubicBezTo>
                  <a:pt x="-61" y="48254"/>
                  <a:pt x="-955" y="46426"/>
                  <a:pt x="1117" y="44922"/>
                </a:cubicBezTo>
                <a:lnTo>
                  <a:pt x="59192" y="1803"/>
                </a:lnTo>
                <a:cubicBezTo>
                  <a:pt x="62077" y="137"/>
                  <a:pt x="65491" y="-400"/>
                  <a:pt x="68783" y="299"/>
                </a:cubicBezTo>
                <a:lnTo>
                  <a:pt x="158191" y="20619"/>
                </a:lnTo>
                <a:cubicBezTo>
                  <a:pt x="161401" y="21351"/>
                  <a:pt x="162255" y="23179"/>
                  <a:pt x="160263" y="2468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6" name="任意多边形: 形状 56"/>
          <p:cNvSpPr/>
          <p:nvPr/>
        </p:nvSpPr>
        <p:spPr>
          <a:xfrm>
            <a:off x="8639640" y="4705200"/>
            <a:ext cx="383760" cy="165240"/>
          </a:xfrm>
          <a:custGeom>
            <a:avLst/>
            <a:gdLst>
              <a:gd name="textAreaLeft" fmla="*/ 0 w 383760"/>
              <a:gd name="textAreaRight" fmla="*/ 384120 w 383760"/>
              <a:gd name="textAreaTop" fmla="*/ 0 h 165240"/>
              <a:gd name="textAreaBottom" fmla="*/ 165600 h 165240"/>
              <a:gd name="GluePoint1X" fmla="*/ 102170 w 161363"/>
              <a:gd name="GluePoint1Y" fmla="*/ 67768 h 69578"/>
              <a:gd name="GluePoint2X" fmla="*/ 92538 w 161363"/>
              <a:gd name="GluePoint2Y" fmla="*/ 69271 h 69578"/>
              <a:gd name="GluePoint3X" fmla="*/ 3130 w 161363"/>
              <a:gd name="GluePoint3Y" fmla="*/ 48951 h 69578"/>
              <a:gd name="GluePoint4X" fmla="*/ 1057 w 161363"/>
              <a:gd name="GluePoint4Y" fmla="*/ 44887 h 69578"/>
              <a:gd name="GluePoint5X" fmla="*/ 59132 w 161363"/>
              <a:gd name="GluePoint5Y" fmla="*/ 1768 h 69578"/>
              <a:gd name="GluePoint6X" fmla="*/ 68805 w 161363"/>
              <a:gd name="GluePoint6Y" fmla="*/ 306 h 69578"/>
              <a:gd name="GluePoint7X" fmla="*/ 158213 w 161363"/>
              <a:gd name="GluePoint7Y" fmla="*/ 20626 h 69578"/>
              <a:gd name="GluePoint8X" fmla="*/ 160326 w 161363"/>
              <a:gd name="GluePoint8Y" fmla="*/ 24690 h 6957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3" h="69578">
                <a:moveTo>
                  <a:pt x="102170" y="67768"/>
                </a:moveTo>
                <a:cubicBezTo>
                  <a:pt x="99244" y="69446"/>
                  <a:pt x="95830" y="69983"/>
                  <a:pt x="92538" y="69271"/>
                </a:cubicBezTo>
                <a:lnTo>
                  <a:pt x="3130" y="48951"/>
                </a:lnTo>
                <a:cubicBezTo>
                  <a:pt x="-39" y="48261"/>
                  <a:pt x="-934" y="46391"/>
                  <a:pt x="1057" y="44887"/>
                </a:cubicBezTo>
                <a:lnTo>
                  <a:pt x="59132" y="1768"/>
                </a:lnTo>
                <a:cubicBezTo>
                  <a:pt x="62058" y="122"/>
                  <a:pt x="65512" y="-398"/>
                  <a:pt x="68805" y="306"/>
                </a:cubicBezTo>
                <a:lnTo>
                  <a:pt x="158213" y="20626"/>
                </a:lnTo>
                <a:cubicBezTo>
                  <a:pt x="161423" y="21357"/>
                  <a:pt x="162277" y="23226"/>
                  <a:pt x="160326" y="2469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7" name="任意多边形: 形状 57"/>
          <p:cNvSpPr/>
          <p:nvPr/>
        </p:nvSpPr>
        <p:spPr>
          <a:xfrm>
            <a:off x="8933040" y="4772160"/>
            <a:ext cx="383760" cy="165240"/>
          </a:xfrm>
          <a:custGeom>
            <a:avLst/>
            <a:gdLst>
              <a:gd name="textAreaLeft" fmla="*/ 0 w 383760"/>
              <a:gd name="textAreaRight" fmla="*/ 384120 w 383760"/>
              <a:gd name="textAreaTop" fmla="*/ 0 h 165240"/>
              <a:gd name="textAreaBottom" fmla="*/ 165600 h 165240"/>
              <a:gd name="GluePoint1X" fmla="*/ 102180 w 161310"/>
              <a:gd name="GluePoint1Y" fmla="*/ 67777 h 69599"/>
              <a:gd name="GluePoint2X" fmla="*/ 92548 w 161310"/>
              <a:gd name="GluePoint2Y" fmla="*/ 69280 h 69599"/>
              <a:gd name="GluePoint3X" fmla="*/ 3140 w 161310"/>
              <a:gd name="GluePoint3Y" fmla="*/ 48960 h 69599"/>
              <a:gd name="GluePoint4X" fmla="*/ 1067 w 161310"/>
              <a:gd name="GluePoint4Y" fmla="*/ 44896 h 69599"/>
              <a:gd name="GluePoint5X" fmla="*/ 59183 w 161310"/>
              <a:gd name="GluePoint5Y" fmla="*/ 1818 h 69599"/>
              <a:gd name="GluePoint6X" fmla="*/ 68773 w 161310"/>
              <a:gd name="GluePoint6Y" fmla="*/ 314 h 69599"/>
              <a:gd name="GluePoint7X" fmla="*/ 158181 w 161310"/>
              <a:gd name="GluePoint7Y" fmla="*/ 20634 h 69599"/>
              <a:gd name="GluePoint8X" fmla="*/ 160213 w 161310"/>
              <a:gd name="GluePoint8Y" fmla="*/ 24698 h 695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599">
                <a:moveTo>
                  <a:pt x="102180" y="67777"/>
                </a:moveTo>
                <a:cubicBezTo>
                  <a:pt x="99294" y="69475"/>
                  <a:pt x="95840" y="70012"/>
                  <a:pt x="92548" y="69280"/>
                </a:cubicBezTo>
                <a:lnTo>
                  <a:pt x="3140" y="48960"/>
                </a:lnTo>
                <a:cubicBezTo>
                  <a:pt x="-71" y="48229"/>
                  <a:pt x="-924" y="46400"/>
                  <a:pt x="1067" y="44896"/>
                </a:cubicBezTo>
                <a:lnTo>
                  <a:pt x="59183" y="1818"/>
                </a:lnTo>
                <a:cubicBezTo>
                  <a:pt x="62068" y="127"/>
                  <a:pt x="65482" y="-409"/>
                  <a:pt x="68773" y="314"/>
                </a:cubicBezTo>
                <a:lnTo>
                  <a:pt x="158181" y="20634"/>
                </a:lnTo>
                <a:cubicBezTo>
                  <a:pt x="161392" y="21365"/>
                  <a:pt x="162245" y="23235"/>
                  <a:pt x="160213" y="24698"/>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8" name="任意多边形: 形状 58"/>
          <p:cNvSpPr/>
          <p:nvPr/>
        </p:nvSpPr>
        <p:spPr>
          <a:xfrm>
            <a:off x="9227160" y="4837320"/>
            <a:ext cx="383760" cy="165240"/>
          </a:xfrm>
          <a:custGeom>
            <a:avLst/>
            <a:gdLst>
              <a:gd name="textAreaLeft" fmla="*/ 0 w 383760"/>
              <a:gd name="textAreaRight" fmla="*/ 384120 w 383760"/>
              <a:gd name="textAreaTop" fmla="*/ 0 h 165240"/>
              <a:gd name="textAreaBottom" fmla="*/ 165600 h 165240"/>
              <a:gd name="GluePoint1X" fmla="*/ 102169 w 161352"/>
              <a:gd name="GluePoint1Y" fmla="*/ 67860 h 69641"/>
              <a:gd name="GluePoint2X" fmla="*/ 92537 w 161352"/>
              <a:gd name="GluePoint2Y" fmla="*/ 69323 h 69641"/>
              <a:gd name="GluePoint3X" fmla="*/ 3129 w 161352"/>
              <a:gd name="GluePoint3Y" fmla="*/ 49003 h 69641"/>
              <a:gd name="GluePoint4X" fmla="*/ 1097 w 161352"/>
              <a:gd name="GluePoint4Y" fmla="*/ 44939 h 69641"/>
              <a:gd name="GluePoint5X" fmla="*/ 59213 w 161352"/>
              <a:gd name="GluePoint5Y" fmla="*/ 1820 h 69641"/>
              <a:gd name="GluePoint6X" fmla="*/ 68804 w 161352"/>
              <a:gd name="GluePoint6Y" fmla="*/ 317 h 69641"/>
              <a:gd name="GluePoint7X" fmla="*/ 158212 w 161352"/>
              <a:gd name="GluePoint7Y" fmla="*/ 20637 h 69641"/>
              <a:gd name="GluePoint8X" fmla="*/ 160285 w 161352"/>
              <a:gd name="GluePoint8Y" fmla="*/ 24701 h 696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2" h="69641">
                <a:moveTo>
                  <a:pt x="102169" y="67860"/>
                </a:moveTo>
                <a:cubicBezTo>
                  <a:pt x="99243" y="69527"/>
                  <a:pt x="95829" y="70047"/>
                  <a:pt x="92537" y="69323"/>
                </a:cubicBezTo>
                <a:lnTo>
                  <a:pt x="3129" y="49003"/>
                </a:lnTo>
                <a:cubicBezTo>
                  <a:pt x="-80" y="48272"/>
                  <a:pt x="-935" y="46443"/>
                  <a:pt x="1097" y="44939"/>
                </a:cubicBezTo>
                <a:lnTo>
                  <a:pt x="59213" y="1820"/>
                </a:lnTo>
                <a:cubicBezTo>
                  <a:pt x="62098" y="126"/>
                  <a:pt x="65512" y="-411"/>
                  <a:pt x="68804" y="317"/>
                </a:cubicBezTo>
                <a:lnTo>
                  <a:pt x="158212" y="20637"/>
                </a:lnTo>
                <a:cubicBezTo>
                  <a:pt x="161423" y="21368"/>
                  <a:pt x="162276" y="23197"/>
                  <a:pt x="160285" y="2470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29" name="任意多边形: 形状 59"/>
          <p:cNvSpPr/>
          <p:nvPr/>
        </p:nvSpPr>
        <p:spPr>
          <a:xfrm>
            <a:off x="9520560" y="4904280"/>
            <a:ext cx="383760" cy="165240"/>
          </a:xfrm>
          <a:custGeom>
            <a:avLst/>
            <a:gdLst>
              <a:gd name="textAreaLeft" fmla="*/ 0 w 383760"/>
              <a:gd name="textAreaRight" fmla="*/ 384120 w 383760"/>
              <a:gd name="textAreaTop" fmla="*/ 0 h 165240"/>
              <a:gd name="textAreaBottom" fmla="*/ 165600 h 165240"/>
              <a:gd name="GluePoint1X" fmla="*/ 102160 w 161342"/>
              <a:gd name="GluePoint1Y" fmla="*/ 67775 h 69575"/>
              <a:gd name="GluePoint2X" fmla="*/ 92569 w 161342"/>
              <a:gd name="GluePoint2Y" fmla="*/ 69279 h 69575"/>
              <a:gd name="GluePoint3X" fmla="*/ 3161 w 161342"/>
              <a:gd name="GluePoint3Y" fmla="*/ 48959 h 69575"/>
              <a:gd name="GluePoint4X" fmla="*/ 1047 w 161342"/>
              <a:gd name="GluePoint4Y" fmla="*/ 44895 h 69575"/>
              <a:gd name="GluePoint5X" fmla="*/ 59163 w 161342"/>
              <a:gd name="GluePoint5Y" fmla="*/ 1776 h 69575"/>
              <a:gd name="GluePoint6X" fmla="*/ 68795 w 161342"/>
              <a:gd name="GluePoint6Y" fmla="*/ 313 h 69575"/>
              <a:gd name="GluePoint7X" fmla="*/ 158203 w 161342"/>
              <a:gd name="GluePoint7Y" fmla="*/ 20633 h 69575"/>
              <a:gd name="GluePoint8X" fmla="*/ 160276 w 161342"/>
              <a:gd name="GluePoint8Y" fmla="*/ 24697 h 6957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2" h="69575">
                <a:moveTo>
                  <a:pt x="102160" y="67775"/>
                </a:moveTo>
                <a:cubicBezTo>
                  <a:pt x="99275" y="69438"/>
                  <a:pt x="95861" y="69974"/>
                  <a:pt x="92569" y="69279"/>
                </a:cubicBezTo>
                <a:lnTo>
                  <a:pt x="3161" y="48959"/>
                </a:lnTo>
                <a:cubicBezTo>
                  <a:pt x="-91" y="48228"/>
                  <a:pt x="-903" y="46358"/>
                  <a:pt x="1047" y="44895"/>
                </a:cubicBezTo>
                <a:lnTo>
                  <a:pt x="59163" y="1776"/>
                </a:lnTo>
                <a:cubicBezTo>
                  <a:pt x="62089" y="118"/>
                  <a:pt x="65503" y="-402"/>
                  <a:pt x="68795" y="313"/>
                </a:cubicBezTo>
                <a:lnTo>
                  <a:pt x="158203" y="20633"/>
                </a:lnTo>
                <a:cubicBezTo>
                  <a:pt x="161413" y="21365"/>
                  <a:pt x="162267" y="23234"/>
                  <a:pt x="160276" y="246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0" name="任意多边形: 形状 60"/>
          <p:cNvSpPr/>
          <p:nvPr/>
        </p:nvSpPr>
        <p:spPr>
          <a:xfrm>
            <a:off x="9814680" y="4970160"/>
            <a:ext cx="383760" cy="165240"/>
          </a:xfrm>
          <a:custGeom>
            <a:avLst/>
            <a:gdLst>
              <a:gd name="textAreaLeft" fmla="*/ 0 w 383760"/>
              <a:gd name="textAreaRight" fmla="*/ 384120 w 383760"/>
              <a:gd name="textAreaTop" fmla="*/ 0 h 165240"/>
              <a:gd name="textAreaBottom" fmla="*/ 165600 h 165240"/>
              <a:gd name="GluePoint1X" fmla="*/ 102169 w 161310"/>
              <a:gd name="GluePoint1Y" fmla="*/ 67774 h 69596"/>
              <a:gd name="GluePoint2X" fmla="*/ 92538 w 161310"/>
              <a:gd name="GluePoint2Y" fmla="*/ 69278 h 69596"/>
              <a:gd name="GluePoint3X" fmla="*/ 3130 w 161310"/>
              <a:gd name="GluePoint3Y" fmla="*/ 48958 h 69596"/>
              <a:gd name="GluePoint4X" fmla="*/ 1098 w 161310"/>
              <a:gd name="GluePoint4Y" fmla="*/ 44894 h 69596"/>
              <a:gd name="GluePoint5X" fmla="*/ 59172 w 161310"/>
              <a:gd name="GluePoint5Y" fmla="*/ 1815 h 69596"/>
              <a:gd name="GluePoint6X" fmla="*/ 68763 w 161310"/>
              <a:gd name="GluePoint6Y" fmla="*/ 312 h 69596"/>
              <a:gd name="GluePoint7X" fmla="*/ 158171 w 161310"/>
              <a:gd name="GluePoint7Y" fmla="*/ 20632 h 69596"/>
              <a:gd name="GluePoint8X" fmla="*/ 160243 w 161310"/>
              <a:gd name="GluePoint8Y" fmla="*/ 24696 h 6959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596">
                <a:moveTo>
                  <a:pt x="102169" y="67774"/>
                </a:moveTo>
                <a:cubicBezTo>
                  <a:pt x="99283" y="69473"/>
                  <a:pt x="95830" y="70009"/>
                  <a:pt x="92538" y="69278"/>
                </a:cubicBezTo>
                <a:lnTo>
                  <a:pt x="3130" y="48958"/>
                </a:lnTo>
                <a:cubicBezTo>
                  <a:pt x="-81" y="48226"/>
                  <a:pt x="-934" y="46397"/>
                  <a:pt x="1098" y="44894"/>
                </a:cubicBezTo>
                <a:lnTo>
                  <a:pt x="59172" y="1815"/>
                </a:lnTo>
                <a:cubicBezTo>
                  <a:pt x="62058" y="129"/>
                  <a:pt x="65472" y="-408"/>
                  <a:pt x="68763" y="312"/>
                </a:cubicBezTo>
                <a:lnTo>
                  <a:pt x="158171" y="20632"/>
                </a:lnTo>
                <a:cubicBezTo>
                  <a:pt x="161381" y="21363"/>
                  <a:pt x="162235" y="23233"/>
                  <a:pt x="16024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1" name="任意多边形: 形状 61"/>
          <p:cNvSpPr/>
          <p:nvPr/>
        </p:nvSpPr>
        <p:spPr>
          <a:xfrm>
            <a:off x="8173800" y="4416480"/>
            <a:ext cx="383760" cy="165240"/>
          </a:xfrm>
          <a:custGeom>
            <a:avLst/>
            <a:gdLst>
              <a:gd name="textAreaLeft" fmla="*/ 0 w 383760"/>
              <a:gd name="textAreaRight" fmla="*/ 384120 w 383760"/>
              <a:gd name="textAreaTop" fmla="*/ 0 h 165240"/>
              <a:gd name="textAreaBottom" fmla="*/ 165600 h 165240"/>
              <a:gd name="GluePoint1X" fmla="*/ 102190 w 161331"/>
              <a:gd name="GluePoint1Y" fmla="*/ 67770 h 69595"/>
              <a:gd name="GluePoint2X" fmla="*/ 92517 w 161331"/>
              <a:gd name="GluePoint2Y" fmla="*/ 69274 h 69595"/>
              <a:gd name="GluePoint3X" fmla="*/ 3109 w 161331"/>
              <a:gd name="GluePoint3Y" fmla="*/ 48954 h 69595"/>
              <a:gd name="GluePoint4X" fmla="*/ 1117 w 161331"/>
              <a:gd name="GluePoint4Y" fmla="*/ 44890 h 69595"/>
              <a:gd name="GluePoint5X" fmla="*/ 59192 w 161331"/>
              <a:gd name="GluePoint5Y" fmla="*/ 1771 h 69595"/>
              <a:gd name="GluePoint6X" fmla="*/ 68784 w 161331"/>
              <a:gd name="GluePoint6Y" fmla="*/ 308 h 69595"/>
              <a:gd name="GluePoint7X" fmla="*/ 158192 w 161331"/>
              <a:gd name="GluePoint7Y" fmla="*/ 20628 h 69595"/>
              <a:gd name="GluePoint8X" fmla="*/ 160264 w 161331"/>
              <a:gd name="GluePoint8Y" fmla="*/ 24692 h 6959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1" h="69595">
                <a:moveTo>
                  <a:pt x="102190" y="67770"/>
                </a:moveTo>
                <a:cubicBezTo>
                  <a:pt x="99264" y="69473"/>
                  <a:pt x="95809" y="70010"/>
                  <a:pt x="92517" y="69274"/>
                </a:cubicBezTo>
                <a:lnTo>
                  <a:pt x="3109" y="48954"/>
                </a:lnTo>
                <a:cubicBezTo>
                  <a:pt x="-61" y="48222"/>
                  <a:pt x="-955" y="46394"/>
                  <a:pt x="1117" y="44890"/>
                </a:cubicBezTo>
                <a:lnTo>
                  <a:pt x="59192" y="1771"/>
                </a:lnTo>
                <a:cubicBezTo>
                  <a:pt x="62118" y="121"/>
                  <a:pt x="65532" y="-399"/>
                  <a:pt x="68784" y="308"/>
                </a:cubicBezTo>
                <a:lnTo>
                  <a:pt x="158192" y="20628"/>
                </a:lnTo>
                <a:cubicBezTo>
                  <a:pt x="161401" y="21359"/>
                  <a:pt x="162256" y="23229"/>
                  <a:pt x="160264" y="246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2" name="任意多边形: 形状 62"/>
          <p:cNvSpPr/>
          <p:nvPr/>
        </p:nvSpPr>
        <p:spPr>
          <a:xfrm>
            <a:off x="8467200" y="4482360"/>
            <a:ext cx="383760" cy="165240"/>
          </a:xfrm>
          <a:custGeom>
            <a:avLst/>
            <a:gdLst>
              <a:gd name="textAreaLeft" fmla="*/ 0 w 383760"/>
              <a:gd name="textAreaRight" fmla="*/ 384120 w 383760"/>
              <a:gd name="textAreaTop" fmla="*/ 0 h 165240"/>
              <a:gd name="textAreaBottom" fmla="*/ 165600 h 165240"/>
              <a:gd name="GluePoint1X" fmla="*/ 102220 w 161341"/>
              <a:gd name="GluePoint1Y" fmla="*/ 67731 h 69571"/>
              <a:gd name="GluePoint2X" fmla="*/ 92548 w 161341"/>
              <a:gd name="GluePoint2Y" fmla="*/ 69275 h 69571"/>
              <a:gd name="GluePoint3X" fmla="*/ 3140 w 161341"/>
              <a:gd name="GluePoint3Y" fmla="*/ 48955 h 69571"/>
              <a:gd name="GluePoint4X" fmla="*/ 1108 w 161341"/>
              <a:gd name="GluePoint4Y" fmla="*/ 44891 h 69571"/>
              <a:gd name="GluePoint5X" fmla="*/ 59183 w 161341"/>
              <a:gd name="GluePoint5Y" fmla="*/ 1813 h 69571"/>
              <a:gd name="GluePoint6X" fmla="*/ 68814 w 161341"/>
              <a:gd name="GluePoint6Y" fmla="*/ 309 h 69571"/>
              <a:gd name="GluePoint7X" fmla="*/ 158222 w 161341"/>
              <a:gd name="GluePoint7Y" fmla="*/ 20629 h 69571"/>
              <a:gd name="GluePoint8X" fmla="*/ 160254 w 161341"/>
              <a:gd name="GluePoint8Y" fmla="*/ 24693 h 695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571">
                <a:moveTo>
                  <a:pt x="102220" y="67731"/>
                </a:moveTo>
                <a:cubicBezTo>
                  <a:pt x="99294" y="69426"/>
                  <a:pt x="95840" y="69974"/>
                  <a:pt x="92548" y="69275"/>
                </a:cubicBezTo>
                <a:lnTo>
                  <a:pt x="3140" y="48955"/>
                </a:lnTo>
                <a:cubicBezTo>
                  <a:pt x="-112" y="48264"/>
                  <a:pt x="-924" y="46395"/>
                  <a:pt x="1108" y="44891"/>
                </a:cubicBezTo>
                <a:lnTo>
                  <a:pt x="59183" y="1813"/>
                </a:lnTo>
                <a:cubicBezTo>
                  <a:pt x="62109" y="130"/>
                  <a:pt x="65522" y="-406"/>
                  <a:pt x="68814" y="309"/>
                </a:cubicBezTo>
                <a:lnTo>
                  <a:pt x="158222" y="20629"/>
                </a:lnTo>
                <a:cubicBezTo>
                  <a:pt x="161392" y="21360"/>
                  <a:pt x="162286" y="23230"/>
                  <a:pt x="16025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3" name="任意多边形: 形状 63"/>
          <p:cNvSpPr/>
          <p:nvPr/>
        </p:nvSpPr>
        <p:spPr>
          <a:xfrm>
            <a:off x="8760600" y="4548600"/>
            <a:ext cx="383760" cy="165240"/>
          </a:xfrm>
          <a:custGeom>
            <a:avLst/>
            <a:gdLst>
              <a:gd name="textAreaLeft" fmla="*/ 0 w 383760"/>
              <a:gd name="textAreaRight" fmla="*/ 384120 w 383760"/>
              <a:gd name="textAreaTop" fmla="*/ 0 h 165240"/>
              <a:gd name="textAreaBottom" fmla="*/ 165600 h 165240"/>
              <a:gd name="GluePoint1X" fmla="*/ 102210 w 161373"/>
              <a:gd name="GluePoint1Y" fmla="*/ 67804 h 69619"/>
              <a:gd name="GluePoint2X" fmla="*/ 92537 w 161373"/>
              <a:gd name="GluePoint2Y" fmla="*/ 69308 h 69619"/>
              <a:gd name="GluePoint3X" fmla="*/ 3129 w 161373"/>
              <a:gd name="GluePoint3Y" fmla="*/ 48988 h 69619"/>
              <a:gd name="GluePoint4X" fmla="*/ 1097 w 161373"/>
              <a:gd name="GluePoint4Y" fmla="*/ 44924 h 69619"/>
              <a:gd name="GluePoint5X" fmla="*/ 59213 w 161373"/>
              <a:gd name="GluePoint5Y" fmla="*/ 1805 h 69619"/>
              <a:gd name="GluePoint6X" fmla="*/ 68804 w 161373"/>
              <a:gd name="GluePoint6Y" fmla="*/ 302 h 69619"/>
              <a:gd name="GluePoint7X" fmla="*/ 158212 w 161373"/>
              <a:gd name="GluePoint7Y" fmla="*/ 20622 h 69619"/>
              <a:gd name="GluePoint8X" fmla="*/ 160326 w 161373"/>
              <a:gd name="GluePoint8Y" fmla="*/ 24686 h 6961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73" h="69619">
                <a:moveTo>
                  <a:pt x="102210" y="67804"/>
                </a:moveTo>
                <a:cubicBezTo>
                  <a:pt x="99284" y="69491"/>
                  <a:pt x="95829" y="70028"/>
                  <a:pt x="92537" y="69308"/>
                </a:cubicBezTo>
                <a:lnTo>
                  <a:pt x="3129" y="48988"/>
                </a:lnTo>
                <a:cubicBezTo>
                  <a:pt x="-80" y="48257"/>
                  <a:pt x="-935" y="46387"/>
                  <a:pt x="1097" y="44924"/>
                </a:cubicBezTo>
                <a:lnTo>
                  <a:pt x="59213" y="1805"/>
                </a:lnTo>
                <a:cubicBezTo>
                  <a:pt x="62098" y="135"/>
                  <a:pt x="65512" y="-401"/>
                  <a:pt x="68804" y="302"/>
                </a:cubicBezTo>
                <a:lnTo>
                  <a:pt x="158212" y="20622"/>
                </a:lnTo>
                <a:cubicBezTo>
                  <a:pt x="161464" y="21353"/>
                  <a:pt x="162276" y="23182"/>
                  <a:pt x="160326" y="2468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4" name="任意多边形: 形状 64"/>
          <p:cNvSpPr/>
          <p:nvPr/>
        </p:nvSpPr>
        <p:spPr>
          <a:xfrm>
            <a:off x="9054360" y="4614480"/>
            <a:ext cx="383760" cy="165240"/>
          </a:xfrm>
          <a:custGeom>
            <a:avLst/>
            <a:gdLst>
              <a:gd name="textAreaLeft" fmla="*/ 0 w 383760"/>
              <a:gd name="textAreaRight" fmla="*/ 384120 w 383760"/>
              <a:gd name="textAreaTop" fmla="*/ 0 h 165240"/>
              <a:gd name="textAreaBottom" fmla="*/ 165600 h 165240"/>
              <a:gd name="GluePoint1X" fmla="*/ 102170 w 161351"/>
              <a:gd name="GluePoint1Y" fmla="*/ 67772 h 69582"/>
              <a:gd name="GluePoint2X" fmla="*/ 92538 w 161351"/>
              <a:gd name="GluePoint2Y" fmla="*/ 69276 h 69582"/>
              <a:gd name="GluePoint3X" fmla="*/ 3130 w 161351"/>
              <a:gd name="GluePoint3Y" fmla="*/ 48956 h 69582"/>
              <a:gd name="GluePoint4X" fmla="*/ 1098 w 161351"/>
              <a:gd name="GluePoint4Y" fmla="*/ 44892 h 69582"/>
              <a:gd name="GluePoint5X" fmla="*/ 59172 w 161351"/>
              <a:gd name="GluePoint5Y" fmla="*/ 1773 h 69582"/>
              <a:gd name="GluePoint6X" fmla="*/ 68803 w 161351"/>
              <a:gd name="GluePoint6Y" fmla="*/ 310 h 69582"/>
              <a:gd name="GluePoint7X" fmla="*/ 158211 w 161351"/>
              <a:gd name="GluePoint7Y" fmla="*/ 20630 h 69582"/>
              <a:gd name="GluePoint8X" fmla="*/ 160243 w 161351"/>
              <a:gd name="GluePoint8Y" fmla="*/ 24694 h 6958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82">
                <a:moveTo>
                  <a:pt x="102170" y="67772"/>
                </a:moveTo>
                <a:cubicBezTo>
                  <a:pt x="99243" y="69451"/>
                  <a:pt x="95830" y="69987"/>
                  <a:pt x="92538" y="69276"/>
                </a:cubicBezTo>
                <a:lnTo>
                  <a:pt x="3130" y="48956"/>
                </a:lnTo>
                <a:cubicBezTo>
                  <a:pt x="-81" y="48224"/>
                  <a:pt x="-934" y="46395"/>
                  <a:pt x="1098" y="44892"/>
                </a:cubicBezTo>
                <a:lnTo>
                  <a:pt x="59172" y="1773"/>
                </a:lnTo>
                <a:cubicBezTo>
                  <a:pt x="62098" y="123"/>
                  <a:pt x="65512" y="-401"/>
                  <a:pt x="68803" y="310"/>
                </a:cubicBezTo>
                <a:lnTo>
                  <a:pt x="158211" y="20630"/>
                </a:lnTo>
                <a:cubicBezTo>
                  <a:pt x="161463" y="21361"/>
                  <a:pt x="162275" y="23231"/>
                  <a:pt x="160243" y="2469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5" name="任意多边形: 形状 65"/>
          <p:cNvSpPr/>
          <p:nvPr/>
        </p:nvSpPr>
        <p:spPr>
          <a:xfrm>
            <a:off x="9347760" y="4680720"/>
            <a:ext cx="383760" cy="165240"/>
          </a:xfrm>
          <a:custGeom>
            <a:avLst/>
            <a:gdLst>
              <a:gd name="textAreaLeft" fmla="*/ 0 w 383760"/>
              <a:gd name="textAreaRight" fmla="*/ 384120 w 383760"/>
              <a:gd name="textAreaTop" fmla="*/ 0 h 165240"/>
              <a:gd name="textAreaBottom" fmla="*/ 165600 h 165240"/>
              <a:gd name="GluePoint1X" fmla="*/ 102138 w 161341"/>
              <a:gd name="GluePoint1Y" fmla="*/ 67733 h 69572"/>
              <a:gd name="GluePoint2X" fmla="*/ 92548 w 161341"/>
              <a:gd name="GluePoint2Y" fmla="*/ 69278 h 69572"/>
              <a:gd name="GluePoint3X" fmla="*/ 3140 w 161341"/>
              <a:gd name="GluePoint3Y" fmla="*/ 48958 h 69572"/>
              <a:gd name="GluePoint4X" fmla="*/ 1108 w 161341"/>
              <a:gd name="GluePoint4Y" fmla="*/ 44894 h 69572"/>
              <a:gd name="GluePoint5X" fmla="*/ 59182 w 161341"/>
              <a:gd name="GluePoint5Y" fmla="*/ 1815 h 69572"/>
              <a:gd name="GluePoint6X" fmla="*/ 68814 w 161341"/>
              <a:gd name="GluePoint6Y" fmla="*/ 312 h 69572"/>
              <a:gd name="GluePoint7X" fmla="*/ 158222 w 161341"/>
              <a:gd name="GluePoint7Y" fmla="*/ 20632 h 69572"/>
              <a:gd name="GluePoint8X" fmla="*/ 160254 w 161341"/>
              <a:gd name="GluePoint8Y" fmla="*/ 24696 h 6957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41" h="69572">
                <a:moveTo>
                  <a:pt x="102138" y="67733"/>
                </a:moveTo>
                <a:cubicBezTo>
                  <a:pt x="99253" y="69424"/>
                  <a:pt x="95839" y="69977"/>
                  <a:pt x="92548" y="69278"/>
                </a:cubicBezTo>
                <a:lnTo>
                  <a:pt x="3140" y="48958"/>
                </a:lnTo>
                <a:cubicBezTo>
                  <a:pt x="-112" y="48267"/>
                  <a:pt x="-924" y="46397"/>
                  <a:pt x="1108" y="44894"/>
                </a:cubicBezTo>
                <a:lnTo>
                  <a:pt x="59182" y="1815"/>
                </a:lnTo>
                <a:cubicBezTo>
                  <a:pt x="62109" y="129"/>
                  <a:pt x="65522" y="-408"/>
                  <a:pt x="68814" y="312"/>
                </a:cubicBezTo>
                <a:lnTo>
                  <a:pt x="158222" y="20632"/>
                </a:lnTo>
                <a:cubicBezTo>
                  <a:pt x="161392" y="21322"/>
                  <a:pt x="162286" y="23192"/>
                  <a:pt x="16025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6" name="任意多边形: 形状 66"/>
          <p:cNvSpPr/>
          <p:nvPr/>
        </p:nvSpPr>
        <p:spPr>
          <a:xfrm>
            <a:off x="9641160" y="4746600"/>
            <a:ext cx="383760" cy="165240"/>
          </a:xfrm>
          <a:custGeom>
            <a:avLst/>
            <a:gdLst>
              <a:gd name="textAreaLeft" fmla="*/ 0 w 383760"/>
              <a:gd name="textAreaRight" fmla="*/ 384120 w 383760"/>
              <a:gd name="textAreaTop" fmla="*/ 0 h 165240"/>
              <a:gd name="textAreaBottom" fmla="*/ 165600 h 165240"/>
              <a:gd name="GluePoint1X" fmla="*/ 102190 w 161352"/>
              <a:gd name="GluePoint1Y" fmla="*/ 67800 h 69614"/>
              <a:gd name="GluePoint2X" fmla="*/ 92517 w 161352"/>
              <a:gd name="GluePoint2Y" fmla="*/ 69303 h 69614"/>
              <a:gd name="GluePoint3X" fmla="*/ 3109 w 161352"/>
              <a:gd name="GluePoint3Y" fmla="*/ 48983 h 69614"/>
              <a:gd name="GluePoint4X" fmla="*/ 1117 w 161352"/>
              <a:gd name="GluePoint4Y" fmla="*/ 44919 h 69614"/>
              <a:gd name="GluePoint5X" fmla="*/ 59192 w 161352"/>
              <a:gd name="GluePoint5Y" fmla="*/ 1800 h 69614"/>
              <a:gd name="GluePoint6X" fmla="*/ 68784 w 161352"/>
              <a:gd name="GluePoint6Y" fmla="*/ 296 h 69614"/>
              <a:gd name="GluePoint7X" fmla="*/ 158192 w 161352"/>
              <a:gd name="GluePoint7Y" fmla="*/ 20616 h 69614"/>
              <a:gd name="GluePoint8X" fmla="*/ 160305 w 161352"/>
              <a:gd name="GluePoint8Y" fmla="*/ 24680 h 6961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2" h="69614">
                <a:moveTo>
                  <a:pt x="102190" y="67800"/>
                </a:moveTo>
                <a:cubicBezTo>
                  <a:pt x="99264" y="69486"/>
                  <a:pt x="95809" y="70023"/>
                  <a:pt x="92517" y="69303"/>
                </a:cubicBezTo>
                <a:lnTo>
                  <a:pt x="3109" y="48983"/>
                </a:lnTo>
                <a:cubicBezTo>
                  <a:pt x="-61" y="48252"/>
                  <a:pt x="-955" y="46382"/>
                  <a:pt x="1117" y="44919"/>
                </a:cubicBezTo>
                <a:lnTo>
                  <a:pt x="59192" y="1800"/>
                </a:lnTo>
                <a:cubicBezTo>
                  <a:pt x="62077" y="138"/>
                  <a:pt x="65492" y="-398"/>
                  <a:pt x="68784" y="296"/>
                </a:cubicBezTo>
                <a:lnTo>
                  <a:pt x="158192" y="20616"/>
                </a:lnTo>
                <a:cubicBezTo>
                  <a:pt x="161442" y="21348"/>
                  <a:pt x="162256" y="23177"/>
                  <a:pt x="160305" y="24680"/>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7" name="任意多边形: 形状 67"/>
          <p:cNvSpPr/>
          <p:nvPr/>
        </p:nvSpPr>
        <p:spPr>
          <a:xfrm>
            <a:off x="9935280" y="4813200"/>
            <a:ext cx="383760" cy="165240"/>
          </a:xfrm>
          <a:custGeom>
            <a:avLst/>
            <a:gdLst>
              <a:gd name="textAreaLeft" fmla="*/ 0 w 383760"/>
              <a:gd name="textAreaRight" fmla="*/ 384120 w 383760"/>
              <a:gd name="textAreaTop" fmla="*/ 0 h 165240"/>
              <a:gd name="textAreaBottom" fmla="*/ 165600 h 165240"/>
              <a:gd name="GluePoint1X" fmla="*/ 102179 w 161351"/>
              <a:gd name="GluePoint1Y" fmla="*/ 67775 h 69598"/>
              <a:gd name="GluePoint2X" fmla="*/ 92548 w 161351"/>
              <a:gd name="GluePoint2Y" fmla="*/ 69279 h 69598"/>
              <a:gd name="GluePoint3X" fmla="*/ 3140 w 161351"/>
              <a:gd name="GluePoint3Y" fmla="*/ 48959 h 69598"/>
              <a:gd name="GluePoint4X" fmla="*/ 1108 w 161351"/>
              <a:gd name="GluePoint4Y" fmla="*/ 44895 h 69598"/>
              <a:gd name="GluePoint5X" fmla="*/ 59223 w 161351"/>
              <a:gd name="GluePoint5Y" fmla="*/ 1776 h 69598"/>
              <a:gd name="GluePoint6X" fmla="*/ 68814 w 161351"/>
              <a:gd name="GluePoint6Y" fmla="*/ 313 h 69598"/>
              <a:gd name="GluePoint7X" fmla="*/ 158222 w 161351"/>
              <a:gd name="GluePoint7Y" fmla="*/ 20633 h 69598"/>
              <a:gd name="GluePoint8X" fmla="*/ 160254 w 161351"/>
              <a:gd name="GluePoint8Y" fmla="*/ 24697 h 6959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98">
                <a:moveTo>
                  <a:pt x="102179" y="67775"/>
                </a:moveTo>
                <a:cubicBezTo>
                  <a:pt x="99294" y="69474"/>
                  <a:pt x="95840" y="70011"/>
                  <a:pt x="92548" y="69279"/>
                </a:cubicBezTo>
                <a:lnTo>
                  <a:pt x="3140" y="48959"/>
                </a:lnTo>
                <a:cubicBezTo>
                  <a:pt x="-112" y="48227"/>
                  <a:pt x="-924" y="46399"/>
                  <a:pt x="1108" y="44895"/>
                </a:cubicBezTo>
                <a:lnTo>
                  <a:pt x="59223" y="1776"/>
                </a:lnTo>
                <a:cubicBezTo>
                  <a:pt x="62149" y="118"/>
                  <a:pt x="65562" y="-402"/>
                  <a:pt x="68814" y="313"/>
                </a:cubicBezTo>
                <a:lnTo>
                  <a:pt x="158222" y="20633"/>
                </a:lnTo>
                <a:cubicBezTo>
                  <a:pt x="161432" y="21365"/>
                  <a:pt x="162286" y="23234"/>
                  <a:pt x="160254" y="246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8" name="任意多边形: 形状 68"/>
          <p:cNvSpPr/>
          <p:nvPr/>
        </p:nvSpPr>
        <p:spPr>
          <a:xfrm>
            <a:off x="7439040" y="4251240"/>
            <a:ext cx="532440" cy="198360"/>
          </a:xfrm>
          <a:custGeom>
            <a:avLst/>
            <a:gdLst>
              <a:gd name="textAreaLeft" fmla="*/ 0 w 532440"/>
              <a:gd name="textAreaRight" fmla="*/ 532800 w 532440"/>
              <a:gd name="textAreaTop" fmla="*/ 0 h 198360"/>
              <a:gd name="textAreaBottom" fmla="*/ 198720 h 198360"/>
              <a:gd name="GluePoint1X" fmla="*/ 164674 w 223825"/>
              <a:gd name="GluePoint1Y" fmla="*/ 81635 h 83447"/>
              <a:gd name="GluePoint2X" fmla="*/ 155001 w 223825"/>
              <a:gd name="GluePoint2Y" fmla="*/ 83138 h 83447"/>
              <a:gd name="GluePoint3X" fmla="*/ 3130 w 223825"/>
              <a:gd name="GluePoint3Y" fmla="*/ 48960 h 83447"/>
              <a:gd name="GluePoint4X" fmla="*/ 1098 w 223825"/>
              <a:gd name="GluePoint4Y" fmla="*/ 44896 h 83447"/>
              <a:gd name="GluePoint5X" fmla="*/ 59213 w 223825"/>
              <a:gd name="GluePoint5Y" fmla="*/ 1818 h 83447"/>
              <a:gd name="GluePoint6X" fmla="*/ 68844 w 223825"/>
              <a:gd name="GluePoint6Y" fmla="*/ 314 h 83447"/>
              <a:gd name="GluePoint7X" fmla="*/ 220676 w 223825"/>
              <a:gd name="GluePoint7Y" fmla="*/ 34533 h 83447"/>
              <a:gd name="GluePoint8X" fmla="*/ 222748 w 223825"/>
              <a:gd name="GluePoint8Y" fmla="*/ 38597 h 8344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23825" h="83447">
                <a:moveTo>
                  <a:pt x="164674" y="81635"/>
                </a:moveTo>
                <a:cubicBezTo>
                  <a:pt x="161748" y="83317"/>
                  <a:pt x="158293" y="83854"/>
                  <a:pt x="155001" y="83138"/>
                </a:cubicBezTo>
                <a:lnTo>
                  <a:pt x="3130" y="48960"/>
                </a:lnTo>
                <a:cubicBezTo>
                  <a:pt x="-81" y="48229"/>
                  <a:pt x="-934" y="46359"/>
                  <a:pt x="1098" y="44896"/>
                </a:cubicBezTo>
                <a:lnTo>
                  <a:pt x="59213" y="1818"/>
                </a:lnTo>
                <a:cubicBezTo>
                  <a:pt x="62139" y="127"/>
                  <a:pt x="65552" y="-409"/>
                  <a:pt x="68844" y="314"/>
                </a:cubicBezTo>
                <a:lnTo>
                  <a:pt x="220676" y="34533"/>
                </a:lnTo>
                <a:cubicBezTo>
                  <a:pt x="223927" y="35265"/>
                  <a:pt x="224740" y="37093"/>
                  <a:pt x="222748" y="3859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39" name="任意多边形: 形状 69"/>
          <p:cNvSpPr/>
          <p:nvPr/>
        </p:nvSpPr>
        <p:spPr>
          <a:xfrm>
            <a:off x="10270440" y="4704840"/>
            <a:ext cx="532440" cy="198360"/>
          </a:xfrm>
          <a:custGeom>
            <a:avLst/>
            <a:gdLst>
              <a:gd name="textAreaLeft" fmla="*/ 0 w 532440"/>
              <a:gd name="textAreaRight" fmla="*/ 532800 w 532440"/>
              <a:gd name="textAreaTop" fmla="*/ 0 h 198360"/>
              <a:gd name="textAreaBottom" fmla="*/ 198720 h 198360"/>
              <a:gd name="GluePoint1X" fmla="*/ 164623 w 223794"/>
              <a:gd name="GluePoint1Y" fmla="*/ 81655 h 83468"/>
              <a:gd name="GluePoint2X" fmla="*/ 154991 w 223794"/>
              <a:gd name="GluePoint2Y" fmla="*/ 83159 h 83468"/>
              <a:gd name="GluePoint3X" fmla="*/ 3119 w 223794"/>
              <a:gd name="GluePoint3Y" fmla="*/ 48981 h 83468"/>
              <a:gd name="GluePoint4X" fmla="*/ 1087 w 223794"/>
              <a:gd name="GluePoint4Y" fmla="*/ 44917 h 83468"/>
              <a:gd name="GluePoint5X" fmla="*/ 59162 w 223794"/>
              <a:gd name="GluePoint5Y" fmla="*/ 1798 h 83468"/>
              <a:gd name="GluePoint6X" fmla="*/ 68794 w 223794"/>
              <a:gd name="GluePoint6Y" fmla="*/ 294 h 83468"/>
              <a:gd name="GluePoint7X" fmla="*/ 220665 w 223794"/>
              <a:gd name="GluePoint7Y" fmla="*/ 34513 h 83468"/>
              <a:gd name="GluePoint8X" fmla="*/ 222697 w 223794"/>
              <a:gd name="GluePoint8Y" fmla="*/ 38577 h 834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23794" h="83468">
                <a:moveTo>
                  <a:pt x="164623" y="81655"/>
                </a:moveTo>
                <a:cubicBezTo>
                  <a:pt x="161697" y="83338"/>
                  <a:pt x="158284" y="83874"/>
                  <a:pt x="154991" y="83159"/>
                </a:cubicBezTo>
                <a:lnTo>
                  <a:pt x="3119" y="48981"/>
                </a:lnTo>
                <a:cubicBezTo>
                  <a:pt x="-51" y="48249"/>
                  <a:pt x="-945" y="46380"/>
                  <a:pt x="1087" y="44917"/>
                </a:cubicBezTo>
                <a:lnTo>
                  <a:pt x="59162" y="1798"/>
                </a:lnTo>
                <a:cubicBezTo>
                  <a:pt x="62088" y="140"/>
                  <a:pt x="65502" y="-397"/>
                  <a:pt x="68794" y="294"/>
                </a:cubicBezTo>
                <a:lnTo>
                  <a:pt x="220665" y="34513"/>
                </a:lnTo>
                <a:cubicBezTo>
                  <a:pt x="223876" y="35244"/>
                  <a:pt x="224729" y="37073"/>
                  <a:pt x="222697" y="3857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0" name="任意多边形: 形状 70"/>
          <p:cNvSpPr/>
          <p:nvPr/>
        </p:nvSpPr>
        <p:spPr>
          <a:xfrm>
            <a:off x="7247880" y="4393080"/>
            <a:ext cx="602280" cy="213480"/>
          </a:xfrm>
          <a:custGeom>
            <a:avLst/>
            <a:gdLst>
              <a:gd name="textAreaLeft" fmla="*/ 0 w 602280"/>
              <a:gd name="textAreaRight" fmla="*/ 602640 w 602280"/>
              <a:gd name="textAreaTop" fmla="*/ 0 h 213480"/>
              <a:gd name="textAreaBottom" fmla="*/ 213840 h 213480"/>
              <a:gd name="GluePoint1X" fmla="*/ 193823 w 252974"/>
              <a:gd name="GluePoint1Y" fmla="*/ 88144 h 89939"/>
              <a:gd name="GluePoint2X" fmla="*/ 184190 w 252974"/>
              <a:gd name="GluePoint2Y" fmla="*/ 89607 h 89939"/>
              <a:gd name="GluePoint3X" fmla="*/ 3140 w 252974"/>
              <a:gd name="GluePoint3Y" fmla="*/ 48967 h 89939"/>
              <a:gd name="GluePoint4X" fmla="*/ 1067 w 252974"/>
              <a:gd name="GluePoint4Y" fmla="*/ 44903 h 89939"/>
              <a:gd name="GluePoint5X" fmla="*/ 59142 w 252974"/>
              <a:gd name="GluePoint5Y" fmla="*/ 1784 h 89939"/>
              <a:gd name="GluePoint6X" fmla="*/ 68773 w 252974"/>
              <a:gd name="GluePoint6Y" fmla="*/ 320 h 89939"/>
              <a:gd name="GluePoint7X" fmla="*/ 249825 w 252974"/>
              <a:gd name="GluePoint7Y" fmla="*/ 40960 h 89939"/>
              <a:gd name="GluePoint8X" fmla="*/ 251897 w 252974"/>
              <a:gd name="GluePoint8Y" fmla="*/ 45024 h 8993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252974" h="89939">
                <a:moveTo>
                  <a:pt x="193823" y="88144"/>
                </a:moveTo>
                <a:cubicBezTo>
                  <a:pt x="190897" y="89834"/>
                  <a:pt x="187483" y="90354"/>
                  <a:pt x="184190" y="89607"/>
                </a:cubicBezTo>
                <a:lnTo>
                  <a:pt x="3140" y="48967"/>
                </a:lnTo>
                <a:cubicBezTo>
                  <a:pt x="-71" y="48235"/>
                  <a:pt x="-924" y="46406"/>
                  <a:pt x="1067" y="44903"/>
                </a:cubicBezTo>
                <a:lnTo>
                  <a:pt x="59142" y="1784"/>
                </a:lnTo>
                <a:cubicBezTo>
                  <a:pt x="62068" y="113"/>
                  <a:pt x="65481" y="-407"/>
                  <a:pt x="68773" y="320"/>
                </a:cubicBezTo>
                <a:lnTo>
                  <a:pt x="249825" y="40960"/>
                </a:lnTo>
                <a:cubicBezTo>
                  <a:pt x="253076" y="41692"/>
                  <a:pt x="253889" y="43561"/>
                  <a:pt x="251897" y="4502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1" name="任意多边形: 形状 71"/>
          <p:cNvSpPr/>
          <p:nvPr/>
        </p:nvSpPr>
        <p:spPr>
          <a:xfrm>
            <a:off x="7058160" y="4533840"/>
            <a:ext cx="458280" cy="181800"/>
          </a:xfrm>
          <a:custGeom>
            <a:avLst/>
            <a:gdLst>
              <a:gd name="textAreaLeft" fmla="*/ 0 w 458280"/>
              <a:gd name="textAreaRight" fmla="*/ 458640 w 458280"/>
              <a:gd name="textAreaTop" fmla="*/ 0 h 181800"/>
              <a:gd name="textAreaBottom" fmla="*/ 182160 h 181800"/>
              <a:gd name="GluePoint1X" fmla="*/ 133483 w 192665"/>
              <a:gd name="GluePoint1Y" fmla="*/ 74645 h 76457"/>
              <a:gd name="GluePoint2X" fmla="*/ 123851 w 192665"/>
              <a:gd name="GluePoint2Y" fmla="*/ 76148 h 76457"/>
              <a:gd name="GluePoint3X" fmla="*/ 3150 w 192665"/>
              <a:gd name="GluePoint3Y" fmla="*/ 48960 h 76457"/>
              <a:gd name="GluePoint4X" fmla="*/ 1078 w 192665"/>
              <a:gd name="GluePoint4Y" fmla="*/ 44896 h 76457"/>
              <a:gd name="GluePoint5X" fmla="*/ 59152 w 192665"/>
              <a:gd name="GluePoint5Y" fmla="*/ 1818 h 76457"/>
              <a:gd name="GluePoint6X" fmla="*/ 68825 w 192665"/>
              <a:gd name="GluePoint6Y" fmla="*/ 314 h 76457"/>
              <a:gd name="GluePoint7X" fmla="*/ 189526 w 192665"/>
              <a:gd name="GluePoint7Y" fmla="*/ 27462 h 76457"/>
              <a:gd name="GluePoint8X" fmla="*/ 191598 w 192665"/>
              <a:gd name="GluePoint8Y" fmla="*/ 31526 h 7645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92665" h="76457">
                <a:moveTo>
                  <a:pt x="133483" y="74645"/>
                </a:moveTo>
                <a:cubicBezTo>
                  <a:pt x="130557" y="76327"/>
                  <a:pt x="127143" y="76864"/>
                  <a:pt x="123851" y="76148"/>
                </a:cubicBezTo>
                <a:lnTo>
                  <a:pt x="3150" y="48960"/>
                </a:lnTo>
                <a:cubicBezTo>
                  <a:pt x="-101" y="48229"/>
                  <a:pt x="-914" y="46359"/>
                  <a:pt x="1078" y="44896"/>
                </a:cubicBezTo>
                <a:lnTo>
                  <a:pt x="59152" y="1818"/>
                </a:lnTo>
                <a:cubicBezTo>
                  <a:pt x="62078" y="127"/>
                  <a:pt x="65533" y="-409"/>
                  <a:pt x="68825" y="314"/>
                </a:cubicBezTo>
                <a:lnTo>
                  <a:pt x="189526" y="27462"/>
                </a:lnTo>
                <a:cubicBezTo>
                  <a:pt x="192736" y="28193"/>
                  <a:pt x="193590" y="30063"/>
                  <a:pt x="191598" y="3152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2" name="任意多边形: 形状 72"/>
          <p:cNvSpPr/>
          <p:nvPr/>
        </p:nvSpPr>
        <p:spPr>
          <a:xfrm>
            <a:off x="7922880" y="4175640"/>
            <a:ext cx="383760" cy="165240"/>
          </a:xfrm>
          <a:custGeom>
            <a:avLst/>
            <a:gdLst>
              <a:gd name="textAreaLeft" fmla="*/ 0 w 383760"/>
              <a:gd name="textAreaRight" fmla="*/ 384120 w 383760"/>
              <a:gd name="textAreaTop" fmla="*/ 0 h 165240"/>
              <a:gd name="textAreaBottom" fmla="*/ 165600 h 165240"/>
              <a:gd name="GluePoint1X" fmla="*/ 102209 w 161361"/>
              <a:gd name="GluePoint1Y" fmla="*/ 67772 h 69599"/>
              <a:gd name="GluePoint2X" fmla="*/ 92538 w 161361"/>
              <a:gd name="GluePoint2Y" fmla="*/ 69275 h 69599"/>
              <a:gd name="GluePoint3X" fmla="*/ 3130 w 161361"/>
              <a:gd name="GluePoint3Y" fmla="*/ 48955 h 69599"/>
              <a:gd name="GluePoint4X" fmla="*/ 1098 w 161361"/>
              <a:gd name="GluePoint4Y" fmla="*/ 44891 h 69599"/>
              <a:gd name="GluePoint5X" fmla="*/ 59171 w 161361"/>
              <a:gd name="GluePoint5Y" fmla="*/ 1813 h 69599"/>
              <a:gd name="GluePoint6X" fmla="*/ 68803 w 161361"/>
              <a:gd name="GluePoint6Y" fmla="*/ 309 h 69599"/>
              <a:gd name="GluePoint7X" fmla="*/ 158211 w 161361"/>
              <a:gd name="GluePoint7Y" fmla="*/ 20629 h 69599"/>
              <a:gd name="GluePoint8X" fmla="*/ 160284 w 161361"/>
              <a:gd name="GluePoint8Y" fmla="*/ 24693 h 6959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99">
                <a:moveTo>
                  <a:pt x="102209" y="67772"/>
                </a:moveTo>
                <a:cubicBezTo>
                  <a:pt x="99283" y="69478"/>
                  <a:pt x="95829" y="70015"/>
                  <a:pt x="92538" y="69275"/>
                </a:cubicBezTo>
                <a:lnTo>
                  <a:pt x="3130" y="48955"/>
                </a:lnTo>
                <a:cubicBezTo>
                  <a:pt x="-81" y="48264"/>
                  <a:pt x="-934" y="46395"/>
                  <a:pt x="1098" y="44891"/>
                </a:cubicBezTo>
                <a:lnTo>
                  <a:pt x="59171" y="1813"/>
                </a:lnTo>
                <a:cubicBezTo>
                  <a:pt x="62098" y="130"/>
                  <a:pt x="65511" y="-406"/>
                  <a:pt x="68803" y="309"/>
                </a:cubicBezTo>
                <a:lnTo>
                  <a:pt x="158211" y="20629"/>
                </a:lnTo>
                <a:cubicBezTo>
                  <a:pt x="161463" y="21361"/>
                  <a:pt x="162275" y="23230"/>
                  <a:pt x="16028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3" name="任意多边形: 形状 73"/>
          <p:cNvSpPr/>
          <p:nvPr/>
        </p:nvSpPr>
        <p:spPr>
          <a:xfrm>
            <a:off x="8215560" y="4241880"/>
            <a:ext cx="383760" cy="165240"/>
          </a:xfrm>
          <a:custGeom>
            <a:avLst/>
            <a:gdLst>
              <a:gd name="textAreaLeft" fmla="*/ 0 w 383760"/>
              <a:gd name="textAreaRight" fmla="*/ 384120 w 383760"/>
              <a:gd name="textAreaTop" fmla="*/ 0 h 165240"/>
              <a:gd name="textAreaBottom" fmla="*/ 165600 h 165240"/>
              <a:gd name="GluePoint1X" fmla="*/ 102209 w 161351"/>
              <a:gd name="GluePoint1Y" fmla="*/ 67771 h 69569"/>
              <a:gd name="GluePoint2X" fmla="*/ 92538 w 161351"/>
              <a:gd name="GluePoint2Y" fmla="*/ 69275 h 69569"/>
              <a:gd name="GluePoint3X" fmla="*/ 3130 w 161351"/>
              <a:gd name="GluePoint3Y" fmla="*/ 48955 h 69569"/>
              <a:gd name="GluePoint4X" fmla="*/ 1098 w 161351"/>
              <a:gd name="GluePoint4Y" fmla="*/ 44891 h 69569"/>
              <a:gd name="GluePoint5X" fmla="*/ 59172 w 161351"/>
              <a:gd name="GluePoint5Y" fmla="*/ 1813 h 69569"/>
              <a:gd name="GluePoint6X" fmla="*/ 68803 w 161351"/>
              <a:gd name="GluePoint6Y" fmla="*/ 309 h 69569"/>
              <a:gd name="GluePoint7X" fmla="*/ 158211 w 161351"/>
              <a:gd name="GluePoint7Y" fmla="*/ 20629 h 69569"/>
              <a:gd name="GluePoint8X" fmla="*/ 160284 w 161351"/>
              <a:gd name="GluePoint8Y" fmla="*/ 24693 h 6956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51" h="69569">
                <a:moveTo>
                  <a:pt x="102209" y="67771"/>
                </a:moveTo>
                <a:cubicBezTo>
                  <a:pt x="99283" y="69434"/>
                  <a:pt x="95830" y="69966"/>
                  <a:pt x="92538" y="69275"/>
                </a:cubicBezTo>
                <a:lnTo>
                  <a:pt x="3130" y="48955"/>
                </a:lnTo>
                <a:cubicBezTo>
                  <a:pt x="-81" y="48224"/>
                  <a:pt x="-934" y="46395"/>
                  <a:pt x="1098" y="44891"/>
                </a:cubicBezTo>
                <a:lnTo>
                  <a:pt x="59172" y="1813"/>
                </a:lnTo>
                <a:cubicBezTo>
                  <a:pt x="62098" y="130"/>
                  <a:pt x="65511" y="-406"/>
                  <a:pt x="68803" y="309"/>
                </a:cubicBezTo>
                <a:lnTo>
                  <a:pt x="158211" y="20629"/>
                </a:lnTo>
                <a:cubicBezTo>
                  <a:pt x="161422" y="21361"/>
                  <a:pt x="162275" y="23230"/>
                  <a:pt x="160284" y="24693"/>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4" name="任意多边形: 形状 74"/>
          <p:cNvSpPr/>
          <p:nvPr/>
        </p:nvSpPr>
        <p:spPr>
          <a:xfrm>
            <a:off x="8508960" y="4307760"/>
            <a:ext cx="383760" cy="165240"/>
          </a:xfrm>
          <a:custGeom>
            <a:avLst/>
            <a:gdLst>
              <a:gd name="textAreaLeft" fmla="*/ 0 w 383760"/>
              <a:gd name="textAreaRight" fmla="*/ 384120 w 383760"/>
              <a:gd name="textAreaTop" fmla="*/ 0 h 165240"/>
              <a:gd name="textAreaBottom" fmla="*/ 165600 h 165240"/>
              <a:gd name="GluePoint1X" fmla="*/ 102149 w 161331"/>
              <a:gd name="GluePoint1Y" fmla="*/ 67797 h 69609"/>
              <a:gd name="GluePoint2X" fmla="*/ 92517 w 161331"/>
              <a:gd name="GluePoint2Y" fmla="*/ 69300 h 69609"/>
              <a:gd name="GluePoint3X" fmla="*/ 3109 w 161331"/>
              <a:gd name="GluePoint3Y" fmla="*/ 48980 h 69609"/>
              <a:gd name="GluePoint4X" fmla="*/ 1117 w 161331"/>
              <a:gd name="GluePoint4Y" fmla="*/ 44916 h 69609"/>
              <a:gd name="GluePoint5X" fmla="*/ 59151 w 161331"/>
              <a:gd name="GluePoint5Y" fmla="*/ 1838 h 69609"/>
              <a:gd name="GluePoint6X" fmla="*/ 68783 w 161331"/>
              <a:gd name="GluePoint6Y" fmla="*/ 293 h 69609"/>
              <a:gd name="GluePoint7X" fmla="*/ 158191 w 161331"/>
              <a:gd name="GluePoint7Y" fmla="*/ 20613 h 69609"/>
              <a:gd name="GluePoint8X" fmla="*/ 160223 w 161331"/>
              <a:gd name="GluePoint8Y" fmla="*/ 24677 h 696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31" h="69609">
                <a:moveTo>
                  <a:pt x="102149" y="67797"/>
                </a:moveTo>
                <a:cubicBezTo>
                  <a:pt x="99223" y="69479"/>
                  <a:pt x="95809" y="70015"/>
                  <a:pt x="92517" y="69300"/>
                </a:cubicBezTo>
                <a:lnTo>
                  <a:pt x="3109" y="48980"/>
                </a:lnTo>
                <a:cubicBezTo>
                  <a:pt x="-61" y="48249"/>
                  <a:pt x="-955" y="46379"/>
                  <a:pt x="1117" y="44916"/>
                </a:cubicBezTo>
                <a:lnTo>
                  <a:pt x="59151" y="1838"/>
                </a:lnTo>
                <a:cubicBezTo>
                  <a:pt x="62077" y="147"/>
                  <a:pt x="65491" y="-401"/>
                  <a:pt x="68783" y="293"/>
                </a:cubicBezTo>
                <a:lnTo>
                  <a:pt x="158191" y="20613"/>
                </a:lnTo>
                <a:cubicBezTo>
                  <a:pt x="161443" y="21345"/>
                  <a:pt x="162255" y="23174"/>
                  <a:pt x="160223" y="24677"/>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5" name="任意多边形: 形状 75"/>
          <p:cNvSpPr/>
          <p:nvPr/>
        </p:nvSpPr>
        <p:spPr>
          <a:xfrm>
            <a:off x="8802360" y="4374000"/>
            <a:ext cx="383760" cy="165240"/>
          </a:xfrm>
          <a:custGeom>
            <a:avLst/>
            <a:gdLst>
              <a:gd name="textAreaLeft" fmla="*/ 0 w 383760"/>
              <a:gd name="textAreaRight" fmla="*/ 384120 w 383760"/>
              <a:gd name="textAreaTop" fmla="*/ 0 h 165240"/>
              <a:gd name="textAreaBottom" fmla="*/ 165600 h 165240"/>
              <a:gd name="GluePoint1X" fmla="*/ 102190 w 161361"/>
              <a:gd name="GluePoint1Y" fmla="*/ 67774 h 69586"/>
              <a:gd name="GluePoint2X" fmla="*/ 92558 w 161361"/>
              <a:gd name="GluePoint2Y" fmla="*/ 69278 h 69586"/>
              <a:gd name="GluePoint3X" fmla="*/ 3150 w 161361"/>
              <a:gd name="GluePoint3Y" fmla="*/ 48958 h 69586"/>
              <a:gd name="GluePoint4X" fmla="*/ 1078 w 161361"/>
              <a:gd name="GluePoint4Y" fmla="*/ 44894 h 69586"/>
              <a:gd name="GluePoint5X" fmla="*/ 59152 w 161361"/>
              <a:gd name="GluePoint5Y" fmla="*/ 1815 h 69586"/>
              <a:gd name="GluePoint6X" fmla="*/ 68824 w 161361"/>
              <a:gd name="GluePoint6Y" fmla="*/ 312 h 69586"/>
              <a:gd name="GluePoint7X" fmla="*/ 158232 w 161361"/>
              <a:gd name="GluePoint7Y" fmla="*/ 20632 h 69586"/>
              <a:gd name="GluePoint8X" fmla="*/ 160264 w 161361"/>
              <a:gd name="GluePoint8Y" fmla="*/ 24696 h 6958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86">
                <a:moveTo>
                  <a:pt x="102190" y="67774"/>
                </a:moveTo>
                <a:cubicBezTo>
                  <a:pt x="99263" y="69456"/>
                  <a:pt x="95850" y="69993"/>
                  <a:pt x="92558" y="69278"/>
                </a:cubicBezTo>
                <a:lnTo>
                  <a:pt x="3150" y="48958"/>
                </a:lnTo>
                <a:cubicBezTo>
                  <a:pt x="-101" y="48226"/>
                  <a:pt x="-914" y="46397"/>
                  <a:pt x="1078" y="44894"/>
                </a:cubicBezTo>
                <a:lnTo>
                  <a:pt x="59152" y="1815"/>
                </a:lnTo>
                <a:cubicBezTo>
                  <a:pt x="62078" y="129"/>
                  <a:pt x="65533" y="-408"/>
                  <a:pt x="68824" y="312"/>
                </a:cubicBezTo>
                <a:lnTo>
                  <a:pt x="158232" y="20632"/>
                </a:lnTo>
                <a:cubicBezTo>
                  <a:pt x="161443" y="21363"/>
                  <a:pt x="162296" y="23233"/>
                  <a:pt x="160264"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6" name="任意多边形: 形状 76"/>
          <p:cNvSpPr/>
          <p:nvPr/>
        </p:nvSpPr>
        <p:spPr>
          <a:xfrm>
            <a:off x="9096480" y="4439880"/>
            <a:ext cx="383760" cy="165240"/>
          </a:xfrm>
          <a:custGeom>
            <a:avLst/>
            <a:gdLst>
              <a:gd name="textAreaLeft" fmla="*/ 0 w 383760"/>
              <a:gd name="textAreaRight" fmla="*/ 384120 w 383760"/>
              <a:gd name="textAreaTop" fmla="*/ 0 h 165240"/>
              <a:gd name="textAreaBottom" fmla="*/ 165600 h 165240"/>
              <a:gd name="GluePoint1X" fmla="*/ 102189 w 161361"/>
              <a:gd name="GluePoint1Y" fmla="*/ 67733 h 69587"/>
              <a:gd name="GluePoint2X" fmla="*/ 92558 w 161361"/>
              <a:gd name="GluePoint2Y" fmla="*/ 69278 h 69587"/>
              <a:gd name="GluePoint3X" fmla="*/ 3150 w 161361"/>
              <a:gd name="GluePoint3Y" fmla="*/ 48958 h 69587"/>
              <a:gd name="GluePoint4X" fmla="*/ 1078 w 161361"/>
              <a:gd name="GluePoint4Y" fmla="*/ 44894 h 69587"/>
              <a:gd name="GluePoint5X" fmla="*/ 59152 w 161361"/>
              <a:gd name="GluePoint5Y" fmla="*/ 1815 h 69587"/>
              <a:gd name="GluePoint6X" fmla="*/ 68824 w 161361"/>
              <a:gd name="GluePoint6Y" fmla="*/ 312 h 69587"/>
              <a:gd name="GluePoint7X" fmla="*/ 158232 w 161361"/>
              <a:gd name="GluePoint7Y" fmla="*/ 20632 h 69587"/>
              <a:gd name="GluePoint8X" fmla="*/ 160223 w 161361"/>
              <a:gd name="GluePoint8Y" fmla="*/ 24696 h 6958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61" h="69587">
                <a:moveTo>
                  <a:pt x="102189" y="67733"/>
                </a:moveTo>
                <a:cubicBezTo>
                  <a:pt x="99304" y="69448"/>
                  <a:pt x="95849" y="70001"/>
                  <a:pt x="92558" y="69278"/>
                </a:cubicBezTo>
                <a:lnTo>
                  <a:pt x="3150" y="48958"/>
                </a:lnTo>
                <a:cubicBezTo>
                  <a:pt x="-101" y="48226"/>
                  <a:pt x="-914" y="46397"/>
                  <a:pt x="1078" y="44894"/>
                </a:cubicBezTo>
                <a:lnTo>
                  <a:pt x="59152" y="1815"/>
                </a:lnTo>
                <a:cubicBezTo>
                  <a:pt x="62078" y="129"/>
                  <a:pt x="65532" y="-408"/>
                  <a:pt x="68824" y="312"/>
                </a:cubicBezTo>
                <a:lnTo>
                  <a:pt x="158232" y="20632"/>
                </a:lnTo>
                <a:cubicBezTo>
                  <a:pt x="161484" y="21363"/>
                  <a:pt x="162296" y="23233"/>
                  <a:pt x="160223" y="24696"/>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7" name="任意多边形: 形状 77"/>
          <p:cNvSpPr/>
          <p:nvPr/>
        </p:nvSpPr>
        <p:spPr>
          <a:xfrm>
            <a:off x="9389880" y="4506120"/>
            <a:ext cx="383760" cy="165240"/>
          </a:xfrm>
          <a:custGeom>
            <a:avLst/>
            <a:gdLst>
              <a:gd name="textAreaLeft" fmla="*/ 0 w 383760"/>
              <a:gd name="textAreaRight" fmla="*/ 384120 w 383760"/>
              <a:gd name="textAreaTop" fmla="*/ 0 h 165240"/>
              <a:gd name="textAreaBottom" fmla="*/ 165600 h 165240"/>
              <a:gd name="GluePoint1X" fmla="*/ 102362 w 161310"/>
              <a:gd name="GluePoint1Y" fmla="*/ 67803 h 69613"/>
              <a:gd name="GluePoint2X" fmla="*/ 92730 w 161310"/>
              <a:gd name="GluePoint2Y" fmla="*/ 69307 h 69613"/>
              <a:gd name="GluePoint3X" fmla="*/ 3119 w 161310"/>
              <a:gd name="GluePoint3Y" fmla="*/ 48987 h 69613"/>
              <a:gd name="GluePoint4X" fmla="*/ 1128 w 161310"/>
              <a:gd name="GluePoint4Y" fmla="*/ 44923 h 69613"/>
              <a:gd name="GluePoint5X" fmla="*/ 59202 w 161310"/>
              <a:gd name="GluePoint5Y" fmla="*/ 1845 h 69613"/>
              <a:gd name="GluePoint6X" fmla="*/ 68794 w 161310"/>
              <a:gd name="GluePoint6Y" fmla="*/ 300 h 69613"/>
              <a:gd name="GluePoint7X" fmla="*/ 158202 w 161310"/>
              <a:gd name="GluePoint7Y" fmla="*/ 20620 h 69613"/>
              <a:gd name="GluePoint8X" fmla="*/ 160193 w 161310"/>
              <a:gd name="GluePoint8Y" fmla="*/ 24684 h 696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10" h="69613">
                <a:moveTo>
                  <a:pt x="102362" y="67803"/>
                </a:moveTo>
                <a:cubicBezTo>
                  <a:pt x="99437" y="69482"/>
                  <a:pt x="96022" y="70018"/>
                  <a:pt x="92730" y="69307"/>
                </a:cubicBezTo>
                <a:lnTo>
                  <a:pt x="3119" y="48987"/>
                </a:lnTo>
                <a:cubicBezTo>
                  <a:pt x="-91" y="48255"/>
                  <a:pt x="-945" y="46386"/>
                  <a:pt x="1128" y="44923"/>
                </a:cubicBezTo>
                <a:lnTo>
                  <a:pt x="59202" y="1845"/>
                </a:lnTo>
                <a:cubicBezTo>
                  <a:pt x="62088" y="146"/>
                  <a:pt x="65502" y="-407"/>
                  <a:pt x="68794" y="300"/>
                </a:cubicBezTo>
                <a:lnTo>
                  <a:pt x="158202" y="20620"/>
                </a:lnTo>
                <a:cubicBezTo>
                  <a:pt x="161372" y="21352"/>
                  <a:pt x="162266" y="23181"/>
                  <a:pt x="160193" y="24684"/>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8" name="任意多边形: 形状 78"/>
          <p:cNvSpPr/>
          <p:nvPr/>
        </p:nvSpPr>
        <p:spPr>
          <a:xfrm>
            <a:off x="9683640" y="4572000"/>
            <a:ext cx="383760" cy="165240"/>
          </a:xfrm>
          <a:custGeom>
            <a:avLst/>
            <a:gdLst>
              <a:gd name="textAreaLeft" fmla="*/ 0 w 383760"/>
              <a:gd name="textAreaRight" fmla="*/ 384120 w 383760"/>
              <a:gd name="textAreaTop" fmla="*/ 0 h 165240"/>
              <a:gd name="textAreaBottom" fmla="*/ 165600 h 165240"/>
              <a:gd name="GluePoint1X" fmla="*/ 102230 w 161382"/>
              <a:gd name="GluePoint1Y" fmla="*/ 67789 h 69606"/>
              <a:gd name="GluePoint2X" fmla="*/ 92558 w 161382"/>
              <a:gd name="GluePoint2Y" fmla="*/ 69293 h 69606"/>
              <a:gd name="GluePoint3X" fmla="*/ 3150 w 161382"/>
              <a:gd name="GluePoint3Y" fmla="*/ 48973 h 69606"/>
              <a:gd name="GluePoint4X" fmla="*/ 1078 w 161382"/>
              <a:gd name="GluePoint4Y" fmla="*/ 44909 h 69606"/>
              <a:gd name="GluePoint5X" fmla="*/ 59152 w 161382"/>
              <a:gd name="GluePoint5Y" fmla="*/ 1830 h 69606"/>
              <a:gd name="GluePoint6X" fmla="*/ 68824 w 161382"/>
              <a:gd name="GluePoint6Y" fmla="*/ 327 h 69606"/>
              <a:gd name="GluePoint7X" fmla="*/ 158232 w 161382"/>
              <a:gd name="GluePoint7Y" fmla="*/ 20647 h 69606"/>
              <a:gd name="GluePoint8X" fmla="*/ 160305 w 161382"/>
              <a:gd name="GluePoint8Y" fmla="*/ 24711 h 6960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382" h="69606">
                <a:moveTo>
                  <a:pt x="102230" y="67789"/>
                </a:moveTo>
                <a:cubicBezTo>
                  <a:pt x="99304" y="69480"/>
                  <a:pt x="95850" y="70016"/>
                  <a:pt x="92558" y="69293"/>
                </a:cubicBezTo>
                <a:lnTo>
                  <a:pt x="3150" y="48973"/>
                </a:lnTo>
                <a:cubicBezTo>
                  <a:pt x="-101" y="48241"/>
                  <a:pt x="-914" y="46372"/>
                  <a:pt x="1078" y="44909"/>
                </a:cubicBezTo>
                <a:lnTo>
                  <a:pt x="59152" y="1830"/>
                </a:lnTo>
                <a:cubicBezTo>
                  <a:pt x="62078" y="120"/>
                  <a:pt x="65533" y="-417"/>
                  <a:pt x="68824" y="327"/>
                </a:cubicBezTo>
                <a:lnTo>
                  <a:pt x="158232" y="20647"/>
                </a:lnTo>
                <a:cubicBezTo>
                  <a:pt x="161484" y="21378"/>
                  <a:pt x="162296" y="23248"/>
                  <a:pt x="160305" y="2471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49" name="任意多边形: 形状 79"/>
          <p:cNvSpPr/>
          <p:nvPr/>
        </p:nvSpPr>
        <p:spPr>
          <a:xfrm>
            <a:off x="9977040" y="4638600"/>
            <a:ext cx="384480" cy="165240"/>
          </a:xfrm>
          <a:custGeom>
            <a:avLst/>
            <a:gdLst>
              <a:gd name="textAreaLeft" fmla="*/ 0 w 384480"/>
              <a:gd name="textAreaRight" fmla="*/ 384840 w 384480"/>
              <a:gd name="textAreaTop" fmla="*/ 0 h 165240"/>
              <a:gd name="textAreaBottom" fmla="*/ 165600 h 165240"/>
              <a:gd name="GluePoint1X" fmla="*/ 102148 w 161513"/>
              <a:gd name="GluePoint1Y" fmla="*/ 67728 h 69568"/>
              <a:gd name="GluePoint2X" fmla="*/ 92517 w 161513"/>
              <a:gd name="GluePoint2Y" fmla="*/ 69273 h 69568"/>
              <a:gd name="GluePoint3X" fmla="*/ 3109 w 161513"/>
              <a:gd name="GluePoint3Y" fmla="*/ 48953 h 69568"/>
              <a:gd name="GluePoint4X" fmla="*/ 1117 w 161513"/>
              <a:gd name="GluePoint4Y" fmla="*/ 44889 h 69568"/>
              <a:gd name="GluePoint5X" fmla="*/ 59191 w 161513"/>
              <a:gd name="GluePoint5Y" fmla="*/ 1810 h 69568"/>
              <a:gd name="GluePoint6X" fmla="*/ 68783 w 161513"/>
              <a:gd name="GluePoint6Y" fmla="*/ 307 h 69568"/>
              <a:gd name="GluePoint7X" fmla="*/ 158394 w 161513"/>
              <a:gd name="GluePoint7Y" fmla="*/ 20627 h 69568"/>
              <a:gd name="GluePoint8X" fmla="*/ 160386 w 161513"/>
              <a:gd name="GluePoint8Y" fmla="*/ 24691 h 6956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61513" h="69568">
                <a:moveTo>
                  <a:pt x="102148" y="67728"/>
                </a:moveTo>
                <a:cubicBezTo>
                  <a:pt x="99222" y="69423"/>
                  <a:pt x="95808" y="69972"/>
                  <a:pt x="92517" y="69273"/>
                </a:cubicBezTo>
                <a:lnTo>
                  <a:pt x="3109" y="48953"/>
                </a:lnTo>
                <a:cubicBezTo>
                  <a:pt x="-61" y="48221"/>
                  <a:pt x="-955" y="46392"/>
                  <a:pt x="1117" y="44889"/>
                </a:cubicBezTo>
                <a:lnTo>
                  <a:pt x="59191" y="1810"/>
                </a:lnTo>
                <a:cubicBezTo>
                  <a:pt x="62077" y="132"/>
                  <a:pt x="65491" y="-405"/>
                  <a:pt x="68783" y="307"/>
                </a:cubicBezTo>
                <a:lnTo>
                  <a:pt x="158394" y="20627"/>
                </a:lnTo>
                <a:cubicBezTo>
                  <a:pt x="161605" y="21317"/>
                  <a:pt x="162458" y="23187"/>
                  <a:pt x="160386" y="2469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0" name="任意多边形: 形状 80"/>
          <p:cNvSpPr/>
          <p:nvPr/>
        </p:nvSpPr>
        <p:spPr>
          <a:xfrm>
            <a:off x="10107360" y="4879440"/>
            <a:ext cx="505800" cy="306360"/>
          </a:xfrm>
          <a:custGeom>
            <a:avLst/>
            <a:gdLst>
              <a:gd name="textAreaLeft" fmla="*/ 0 w 505800"/>
              <a:gd name="textAreaRight" fmla="*/ 506160 w 505800"/>
              <a:gd name="textAreaTop" fmla="*/ 0 h 306360"/>
              <a:gd name="textAreaBottom" fmla="*/ 306720 h 306360"/>
              <a:gd name="GluePoint1X" fmla="*/ 119597 w 212460"/>
              <a:gd name="GluePoint1Y" fmla="*/ 235 h 128741"/>
              <a:gd name="GluePoint2X" fmla="*/ 114354 w 212460"/>
              <a:gd name="GluePoint2Y" fmla="*/ 235 h 128741"/>
              <a:gd name="GluePoint3X" fmla="*/ 110007 w 212460"/>
              <a:gd name="GluePoint3Y" fmla="*/ 1860 h 128741"/>
              <a:gd name="GluePoint4X" fmla="*/ 51932 w 212460"/>
              <a:gd name="GluePoint4Y" fmla="*/ 44939 h 128741"/>
              <a:gd name="GluePoint5X" fmla="*/ 50916 w 212460"/>
              <a:gd name="GluePoint5Y" fmla="*/ 47336 h 128741"/>
              <a:gd name="GluePoint6X" fmla="*/ 53923 w 212460"/>
              <a:gd name="GluePoint6Y" fmla="*/ 49084 h 128741"/>
              <a:gd name="GluePoint7X" fmla="*/ 77291 w 212460"/>
              <a:gd name="GluePoint7Y" fmla="*/ 54367 h 128741"/>
              <a:gd name="GluePoint8X" fmla="*/ 1132 w 212460"/>
              <a:gd name="GluePoint8Y" fmla="*/ 110816 h 128741"/>
              <a:gd name="GluePoint9X" fmla="*/ 157 w 212460"/>
              <a:gd name="GluePoint9Y" fmla="*/ 113173 h 128741"/>
              <a:gd name="GluePoint10X" fmla="*/ 3205 w 212460"/>
              <a:gd name="GluePoint10Y" fmla="*/ 114921 h 128741"/>
              <a:gd name="GluePoint11X" fmla="*/ 63514 w 212460"/>
              <a:gd name="GluePoint11Y" fmla="*/ 128494 h 128741"/>
              <a:gd name="GluePoint12X" fmla="*/ 68756 w 212460"/>
              <a:gd name="GluePoint12Y" fmla="*/ 128494 h 128741"/>
              <a:gd name="GluePoint13X" fmla="*/ 73187 w 212460"/>
              <a:gd name="GluePoint13Y" fmla="*/ 126910 h 128741"/>
              <a:gd name="GluePoint14X" fmla="*/ 211363 w 212460"/>
              <a:gd name="GluePoint14Y" fmla="*/ 24456 h 128741"/>
              <a:gd name="GluePoint15X" fmla="*/ 212297 w 212460"/>
              <a:gd name="GluePoint15Y" fmla="*/ 22099 h 128741"/>
              <a:gd name="GluePoint16X" fmla="*/ 209249 w 212460"/>
              <a:gd name="GluePoint16Y" fmla="*/ 20311 h 12874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Lst>
            <a:rect l="textAreaLeft" t="textAreaTop" r="textAreaRight" b="textAreaBottom"/>
            <a:pathLst>
              <a:path w="212460" h="128741">
                <a:moveTo>
                  <a:pt x="119597" y="235"/>
                </a:moveTo>
                <a:cubicBezTo>
                  <a:pt x="117850" y="-78"/>
                  <a:pt x="116103" y="-78"/>
                  <a:pt x="114354" y="235"/>
                </a:cubicBezTo>
                <a:cubicBezTo>
                  <a:pt x="112811" y="442"/>
                  <a:pt x="111306" y="995"/>
                  <a:pt x="110007" y="1860"/>
                </a:cubicBezTo>
                <a:lnTo>
                  <a:pt x="51932" y="44939"/>
                </a:lnTo>
                <a:cubicBezTo>
                  <a:pt x="50957" y="45670"/>
                  <a:pt x="50509" y="46524"/>
                  <a:pt x="50916" y="47336"/>
                </a:cubicBezTo>
                <a:cubicBezTo>
                  <a:pt x="51647" y="48312"/>
                  <a:pt x="52704" y="48946"/>
                  <a:pt x="53923" y="49084"/>
                </a:cubicBezTo>
                <a:lnTo>
                  <a:pt x="77291" y="54367"/>
                </a:lnTo>
                <a:lnTo>
                  <a:pt x="1132" y="110816"/>
                </a:lnTo>
                <a:cubicBezTo>
                  <a:pt x="157" y="111548"/>
                  <a:pt x="-250" y="112401"/>
                  <a:pt x="157" y="113173"/>
                </a:cubicBezTo>
                <a:cubicBezTo>
                  <a:pt x="888" y="114157"/>
                  <a:pt x="1985" y="114795"/>
                  <a:pt x="3205" y="114921"/>
                </a:cubicBezTo>
                <a:lnTo>
                  <a:pt x="63514" y="128494"/>
                </a:lnTo>
                <a:cubicBezTo>
                  <a:pt x="65262" y="128824"/>
                  <a:pt x="67009" y="128824"/>
                  <a:pt x="68756" y="128494"/>
                </a:cubicBezTo>
                <a:cubicBezTo>
                  <a:pt x="70342" y="128344"/>
                  <a:pt x="71845" y="127800"/>
                  <a:pt x="73187" y="126910"/>
                </a:cubicBezTo>
                <a:lnTo>
                  <a:pt x="211363" y="24456"/>
                </a:lnTo>
                <a:cubicBezTo>
                  <a:pt x="212338" y="23725"/>
                  <a:pt x="212703" y="22871"/>
                  <a:pt x="212297" y="22099"/>
                </a:cubicBezTo>
                <a:cubicBezTo>
                  <a:pt x="211566" y="21099"/>
                  <a:pt x="210469" y="20449"/>
                  <a:pt x="209249" y="20311"/>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1" name="任意多边形: 形状 81"/>
          <p:cNvSpPr/>
          <p:nvPr/>
        </p:nvSpPr>
        <p:spPr>
          <a:xfrm>
            <a:off x="7170480" y="4619520"/>
            <a:ext cx="175680" cy="44640"/>
          </a:xfrm>
          <a:custGeom>
            <a:avLst/>
            <a:gdLst>
              <a:gd name="textAreaLeft" fmla="*/ 0 w 175680"/>
              <a:gd name="textAreaRight" fmla="*/ 176040 w 175680"/>
              <a:gd name="textAreaTop" fmla="*/ 0 h 44640"/>
              <a:gd name="textAreaBottom" fmla="*/ 45000 h 44640"/>
              <a:gd name="GluePoint1X" fmla="*/ 69895 w 73994"/>
              <a:gd name="GluePoint1Y" fmla="*/ 18962 h 19043"/>
              <a:gd name="GluePoint2X" fmla="*/ 68961 w 73994"/>
              <a:gd name="GluePoint2Y" fmla="*/ 18962 h 19043"/>
              <a:gd name="GluePoint3X" fmla="*/ 482 w 73994"/>
              <a:gd name="GluePoint3Y" fmla="*/ 3559 h 19043"/>
              <a:gd name="GluePoint4X" fmla="*/ 35 w 73994"/>
              <a:gd name="GluePoint4Y" fmla="*/ 3193 h 19043"/>
              <a:gd name="GluePoint5X" fmla="*/ 4099 w 73994"/>
              <a:gd name="GluePoint5Y" fmla="*/ 64 h 19043"/>
              <a:gd name="GluePoint6X" fmla="*/ 5034 w 73994"/>
              <a:gd name="GluePoint6Y" fmla="*/ 64 h 19043"/>
              <a:gd name="GluePoint7X" fmla="*/ 73513 w 73994"/>
              <a:gd name="GluePoint7Y" fmla="*/ 15466 h 19043"/>
              <a:gd name="GluePoint8X" fmla="*/ 73959 w 73994"/>
              <a:gd name="GluePoint8Y" fmla="*/ 15792 h 190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3994" h="19043">
                <a:moveTo>
                  <a:pt x="69895" y="18962"/>
                </a:moveTo>
                <a:cubicBezTo>
                  <a:pt x="69611" y="19071"/>
                  <a:pt x="69246" y="19071"/>
                  <a:pt x="68961" y="18962"/>
                </a:cubicBezTo>
                <a:lnTo>
                  <a:pt x="482" y="3559"/>
                </a:lnTo>
                <a:cubicBezTo>
                  <a:pt x="117" y="3559"/>
                  <a:pt x="-87" y="3315"/>
                  <a:pt x="35" y="3193"/>
                </a:cubicBezTo>
                <a:lnTo>
                  <a:pt x="4099" y="64"/>
                </a:lnTo>
                <a:cubicBezTo>
                  <a:pt x="4425" y="-21"/>
                  <a:pt x="4709" y="-21"/>
                  <a:pt x="5034" y="64"/>
                </a:cubicBezTo>
                <a:lnTo>
                  <a:pt x="73513" y="15466"/>
                </a:lnTo>
                <a:cubicBezTo>
                  <a:pt x="73878" y="15466"/>
                  <a:pt x="74081" y="15710"/>
                  <a:pt x="73959" y="1579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0" rIns="90000" bIns="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2" name="任意多边形: 形状 82"/>
          <p:cNvSpPr/>
          <p:nvPr/>
        </p:nvSpPr>
        <p:spPr>
          <a:xfrm>
            <a:off x="7420680" y="5165640"/>
            <a:ext cx="1152720" cy="434520"/>
          </a:xfrm>
          <a:custGeom>
            <a:avLst/>
            <a:gdLst>
              <a:gd name="textAreaLeft" fmla="*/ 0 w 1152720"/>
              <a:gd name="textAreaRight" fmla="*/ 1153080 w 1152720"/>
              <a:gd name="textAreaTop" fmla="*/ 0 h 434520"/>
              <a:gd name="textAreaBottom" fmla="*/ 434880 h 434520"/>
              <a:gd name="GluePoint1X" fmla="*/ 331085 w 484236"/>
              <a:gd name="GluePoint1Y" fmla="*/ 182645 h 182774"/>
              <a:gd name="GluePoint2X" fmla="*/ 2835 w 484236"/>
              <a:gd name="GluePoint2Y" fmla="*/ 110712 h 182774"/>
              <a:gd name="GluePoint3X" fmla="*/ 2835 w 484236"/>
              <a:gd name="GluePoint3Y" fmla="*/ 104129 h 182774"/>
              <a:gd name="GluePoint4X" fmla="*/ 139304 w 484236"/>
              <a:gd name="GluePoint4Y" fmla="*/ 3707 h 182774"/>
              <a:gd name="GluePoint5X" fmla="*/ 153122 w 484236"/>
              <a:gd name="GluePoint5Y" fmla="*/ 131 h 182774"/>
              <a:gd name="GluePoint6X" fmla="*/ 481371 w 484236"/>
              <a:gd name="GluePoint6Y" fmla="*/ 72023 h 182774"/>
              <a:gd name="GluePoint7X" fmla="*/ 481371 w 484236"/>
              <a:gd name="GluePoint7Y" fmla="*/ 78647 h 182774"/>
              <a:gd name="GluePoint8X" fmla="*/ 344861 w 484236"/>
              <a:gd name="GluePoint8Y" fmla="*/ 179069 h 182774"/>
              <a:gd name="GluePoint9X" fmla="*/ 331085 w 484236"/>
              <a:gd name="GluePoint9Y" fmla="*/ 182645 h 1827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84236" h="182774">
                <a:moveTo>
                  <a:pt x="331085" y="182645"/>
                </a:moveTo>
                <a:lnTo>
                  <a:pt x="2835" y="110712"/>
                </a:lnTo>
                <a:cubicBezTo>
                  <a:pt x="-945" y="109900"/>
                  <a:pt x="-945" y="106933"/>
                  <a:pt x="2835" y="104129"/>
                </a:cubicBezTo>
                <a:lnTo>
                  <a:pt x="139304" y="3707"/>
                </a:lnTo>
                <a:cubicBezTo>
                  <a:pt x="143286" y="842"/>
                  <a:pt x="148245" y="-434"/>
                  <a:pt x="153122" y="131"/>
                </a:cubicBezTo>
                <a:lnTo>
                  <a:pt x="481371" y="72023"/>
                </a:lnTo>
                <a:cubicBezTo>
                  <a:pt x="485191" y="72877"/>
                  <a:pt x="485191" y="75843"/>
                  <a:pt x="481371" y="78647"/>
                </a:cubicBezTo>
                <a:lnTo>
                  <a:pt x="344861" y="179069"/>
                </a:lnTo>
                <a:cubicBezTo>
                  <a:pt x="340878" y="181930"/>
                  <a:pt x="335961" y="183206"/>
                  <a:pt x="331085" y="182645"/>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3" name="任意多边形: 形状 83"/>
          <p:cNvSpPr/>
          <p:nvPr/>
        </p:nvSpPr>
        <p:spPr>
          <a:xfrm>
            <a:off x="7703280" y="1743120"/>
            <a:ext cx="3598920" cy="2738880"/>
          </a:xfrm>
          <a:custGeom>
            <a:avLst/>
            <a:gdLst>
              <a:gd name="textAreaLeft" fmla="*/ 0 w 3598920"/>
              <a:gd name="textAreaRight" fmla="*/ 3599280 w 3598920"/>
              <a:gd name="textAreaTop" fmla="*/ 0 h 2738880"/>
              <a:gd name="textAreaBottom" fmla="*/ 2739240 h 2738880"/>
              <a:gd name="GluePoint1X" fmla="*/ 1479129 w 1511565"/>
              <a:gd name="GluePoint1Y" fmla="*/ 302557 h 1150585"/>
              <a:gd name="GluePoint2X" fmla="*/ 85421 w 1511565"/>
              <a:gd name="GluePoint2Y" fmla="*/ 1009 h 1150585"/>
              <a:gd name="GluePoint3X" fmla="*/ 49251 w 1511565"/>
              <a:gd name="GluePoint3Y" fmla="*/ 20272 h 1150585"/>
              <a:gd name="GluePoint4X" fmla="*/ 42423 w 1511565"/>
              <a:gd name="GluePoint4Y" fmla="*/ 113947 h 1150585"/>
              <a:gd name="GluePoint5X" fmla="*/ 41813 w 1511565"/>
              <a:gd name="GluePoint5Y" fmla="*/ 117442 h 1150585"/>
              <a:gd name="GluePoint6X" fmla="*/ 36 w 1511565"/>
              <a:gd name="GluePoint6Y" fmla="*/ 789100 h 1150585"/>
              <a:gd name="GluePoint7X" fmla="*/ 40188 w 1511565"/>
              <a:gd name="GluePoint7Y" fmla="*/ 835511 h 1150585"/>
              <a:gd name="GluePoint8X" fmla="*/ 1419591 w 1511565"/>
              <a:gd name="GluePoint8Y" fmla="*/ 1149576 h 1150585"/>
              <a:gd name="GluePoint9X" fmla="*/ 1455761 w 1511565"/>
              <a:gd name="GluePoint9Y" fmla="*/ 1130354 h 1150585"/>
              <a:gd name="GluePoint10X" fmla="*/ 1462141 w 1511565"/>
              <a:gd name="GluePoint10Y" fmla="*/ 1007824 h 1150585"/>
              <a:gd name="GluePoint11X" fmla="*/ 1462751 w 1511565"/>
              <a:gd name="GluePoint11Y" fmla="*/ 1004329 h 1150585"/>
              <a:gd name="GluePoint12X" fmla="*/ 1511519 w 1511565"/>
              <a:gd name="GluePoint12Y" fmla="*/ 336614 h 1150585"/>
              <a:gd name="GluePoint13X" fmla="*/ 1479129 w 1511565"/>
              <a:gd name="GluePoint13Y" fmla="*/ 302557 h 115058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1511565" h="1150585">
                <a:moveTo>
                  <a:pt x="1479129" y="302557"/>
                </a:moveTo>
                <a:lnTo>
                  <a:pt x="85421" y="1009"/>
                </a:lnTo>
                <a:cubicBezTo>
                  <a:pt x="66523" y="-3055"/>
                  <a:pt x="50348" y="5520"/>
                  <a:pt x="49251" y="20272"/>
                </a:cubicBezTo>
                <a:lnTo>
                  <a:pt x="42423" y="113947"/>
                </a:lnTo>
                <a:cubicBezTo>
                  <a:pt x="42098" y="115093"/>
                  <a:pt x="41895" y="116260"/>
                  <a:pt x="41813" y="117442"/>
                </a:cubicBezTo>
                <a:lnTo>
                  <a:pt x="36" y="789100"/>
                </a:lnTo>
                <a:cubicBezTo>
                  <a:pt x="-1020" y="803852"/>
                  <a:pt x="21250" y="831406"/>
                  <a:pt x="40188" y="835511"/>
                </a:cubicBezTo>
                <a:lnTo>
                  <a:pt x="1419591" y="1149576"/>
                </a:lnTo>
                <a:cubicBezTo>
                  <a:pt x="1438489" y="1153640"/>
                  <a:pt x="1454704" y="1145065"/>
                  <a:pt x="1455761" y="1130354"/>
                </a:cubicBezTo>
                <a:lnTo>
                  <a:pt x="1462141" y="1007824"/>
                </a:lnTo>
                <a:cubicBezTo>
                  <a:pt x="1462466" y="1006678"/>
                  <a:pt x="1462669" y="1005512"/>
                  <a:pt x="1462751" y="1004329"/>
                </a:cubicBezTo>
                <a:lnTo>
                  <a:pt x="1511519" y="336614"/>
                </a:lnTo>
                <a:cubicBezTo>
                  <a:pt x="1512494" y="321902"/>
                  <a:pt x="1498189" y="306662"/>
                  <a:pt x="1479129" y="302557"/>
                </a:cubicBezTo>
                <a:close/>
              </a:path>
            </a:pathLst>
          </a:custGeom>
          <a:solidFill>
            <a:srgbClr val="DEE7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4" name="任意多边形: 形状 84"/>
          <p:cNvSpPr/>
          <p:nvPr/>
        </p:nvSpPr>
        <p:spPr>
          <a:xfrm>
            <a:off x="9974520" y="5707440"/>
            <a:ext cx="167400" cy="136800"/>
          </a:xfrm>
          <a:custGeom>
            <a:avLst/>
            <a:gdLst>
              <a:gd name="textAreaLeft" fmla="*/ 0 w 167400"/>
              <a:gd name="textAreaRight" fmla="*/ 167760 w 167400"/>
              <a:gd name="textAreaTop" fmla="*/ 0 h 136800"/>
              <a:gd name="textAreaBottom" fmla="*/ 137160 h 136800"/>
              <a:gd name="GluePoint1X" fmla="*/ 5136 w 70319"/>
              <a:gd name="GluePoint1Y" fmla="*/ 57641 h 57644"/>
              <a:gd name="GluePoint2X" fmla="*/ 1072 w 70319"/>
              <a:gd name="GluePoint2Y" fmla="*/ 55731 h 57644"/>
              <a:gd name="GluePoint3X" fmla="*/ 1926 w 70319"/>
              <a:gd name="GluePoint3Y" fmla="*/ 48713 h 57644"/>
              <a:gd name="GluePoint4X" fmla="*/ 1926 w 70319"/>
              <a:gd name="GluePoint4Y" fmla="*/ 48700 h 57644"/>
              <a:gd name="GluePoint5X" fmla="*/ 62195 w 70319"/>
              <a:gd name="GluePoint5Y" fmla="*/ 1070 h 57644"/>
              <a:gd name="GluePoint6X" fmla="*/ 69226 w 70319"/>
              <a:gd name="GluePoint6Y" fmla="*/ 1883 h 57644"/>
              <a:gd name="GluePoint7X" fmla="*/ 68493 w 70319"/>
              <a:gd name="GluePoint7Y" fmla="*/ 8857 h 57644"/>
              <a:gd name="GluePoint8X" fmla="*/ 68412 w 70319"/>
              <a:gd name="GluePoint8Y" fmla="*/ 8914 h 57644"/>
              <a:gd name="GluePoint9X" fmla="*/ 8144 w 70319"/>
              <a:gd name="GluePoint9Y" fmla="*/ 56585 h 57644"/>
              <a:gd name="GluePoint10X" fmla="*/ 5136 w 70319"/>
              <a:gd name="GluePoint10Y" fmla="*/ 57641 h 5764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70319" h="57644">
                <a:moveTo>
                  <a:pt x="5136" y="57641"/>
                </a:moveTo>
                <a:cubicBezTo>
                  <a:pt x="3551" y="57698"/>
                  <a:pt x="2048" y="56987"/>
                  <a:pt x="1072" y="55731"/>
                </a:cubicBezTo>
                <a:cubicBezTo>
                  <a:pt x="-635" y="53561"/>
                  <a:pt x="-269" y="50419"/>
                  <a:pt x="1926" y="48713"/>
                </a:cubicBezTo>
                <a:cubicBezTo>
                  <a:pt x="1926" y="48709"/>
                  <a:pt x="1926" y="48704"/>
                  <a:pt x="1926" y="48700"/>
                </a:cubicBezTo>
                <a:lnTo>
                  <a:pt x="62195" y="1070"/>
                </a:lnTo>
                <a:cubicBezTo>
                  <a:pt x="64348" y="-628"/>
                  <a:pt x="67518" y="-267"/>
                  <a:pt x="69226" y="1883"/>
                </a:cubicBezTo>
                <a:cubicBezTo>
                  <a:pt x="70932" y="4013"/>
                  <a:pt x="70607" y="7134"/>
                  <a:pt x="68493" y="8857"/>
                </a:cubicBezTo>
                <a:cubicBezTo>
                  <a:pt x="68453" y="8877"/>
                  <a:pt x="68453" y="8894"/>
                  <a:pt x="68412" y="8914"/>
                </a:cubicBezTo>
                <a:lnTo>
                  <a:pt x="8144" y="56585"/>
                </a:lnTo>
                <a:cubicBezTo>
                  <a:pt x="7290" y="57247"/>
                  <a:pt x="6234" y="57617"/>
                  <a:pt x="5136" y="57641"/>
                </a:cubicBezTo>
                <a:close/>
              </a:path>
            </a:pathLst>
          </a:custGeom>
          <a:solidFill>
            <a:srgbClr val="372D4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5" name="任意多边形: 形状 85"/>
          <p:cNvSpPr/>
          <p:nvPr/>
        </p:nvSpPr>
        <p:spPr>
          <a:xfrm>
            <a:off x="9794880" y="5852160"/>
            <a:ext cx="166680" cy="136080"/>
          </a:xfrm>
          <a:custGeom>
            <a:avLst/>
            <a:gdLst>
              <a:gd name="textAreaLeft" fmla="*/ 0 w 166680"/>
              <a:gd name="textAreaRight" fmla="*/ 167040 w 166680"/>
              <a:gd name="textAreaTop" fmla="*/ 0 h 136080"/>
              <a:gd name="textAreaBottom" fmla="*/ 136440 h 136080"/>
              <a:gd name="GluePoint1X" fmla="*/ 5139 w 70011"/>
              <a:gd name="GluePoint1Y" fmla="*/ 57399 h 57403"/>
              <a:gd name="GluePoint2X" fmla="*/ 1075 w 70011"/>
              <a:gd name="GluePoint2Y" fmla="*/ 55530 h 57403"/>
              <a:gd name="GluePoint3X" fmla="*/ 1888 w 70011"/>
              <a:gd name="GluePoint3Y" fmla="*/ 48458 h 57403"/>
              <a:gd name="GluePoint4X" fmla="*/ 62198 w 70011"/>
              <a:gd name="GluePoint4Y" fmla="*/ 828 h 57403"/>
              <a:gd name="GluePoint5X" fmla="*/ 69188 w 70011"/>
              <a:gd name="GluePoint5Y" fmla="*/ 2271 h 57403"/>
              <a:gd name="GluePoint6X" fmla="*/ 68416 w 70011"/>
              <a:gd name="GluePoint6Y" fmla="*/ 8713 h 57403"/>
              <a:gd name="GluePoint7X" fmla="*/ 8106 w 70011"/>
              <a:gd name="GluePoint7Y" fmla="*/ 56343 h 57403"/>
              <a:gd name="GluePoint8X" fmla="*/ 5139 w 70011"/>
              <a:gd name="GluePoint8Y" fmla="*/ 57399 h 5740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70011" h="57403">
                <a:moveTo>
                  <a:pt x="5139" y="57399"/>
                </a:moveTo>
                <a:cubicBezTo>
                  <a:pt x="3553" y="57464"/>
                  <a:pt x="2050" y="56769"/>
                  <a:pt x="1075" y="55530"/>
                </a:cubicBezTo>
                <a:cubicBezTo>
                  <a:pt x="-632" y="53343"/>
                  <a:pt x="-266" y="50202"/>
                  <a:pt x="1888" y="48458"/>
                </a:cubicBezTo>
                <a:lnTo>
                  <a:pt x="62198" y="828"/>
                </a:lnTo>
                <a:cubicBezTo>
                  <a:pt x="64513" y="-700"/>
                  <a:pt x="67643" y="-54"/>
                  <a:pt x="69188" y="2271"/>
                </a:cubicBezTo>
                <a:cubicBezTo>
                  <a:pt x="70529" y="4319"/>
                  <a:pt x="70204" y="7034"/>
                  <a:pt x="68416" y="8713"/>
                </a:cubicBezTo>
                <a:lnTo>
                  <a:pt x="8106" y="56343"/>
                </a:lnTo>
                <a:cubicBezTo>
                  <a:pt x="7252" y="57009"/>
                  <a:pt x="6236" y="57379"/>
                  <a:pt x="5139" y="57399"/>
                </a:cubicBezTo>
                <a:close/>
              </a:path>
            </a:pathLst>
          </a:custGeom>
          <a:solidFill>
            <a:srgbClr val="372D4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6" name="任意多边形: 形状 86"/>
          <p:cNvSpPr/>
          <p:nvPr/>
        </p:nvSpPr>
        <p:spPr>
          <a:xfrm>
            <a:off x="8432280" y="3509640"/>
            <a:ext cx="474120" cy="1391040"/>
          </a:xfrm>
          <a:custGeom>
            <a:avLst/>
            <a:gdLst>
              <a:gd name="textAreaLeft" fmla="*/ 0 w 474120"/>
              <a:gd name="textAreaRight" fmla="*/ 474480 w 474120"/>
              <a:gd name="textAreaTop" fmla="*/ 0 h 1391040"/>
              <a:gd name="textAreaBottom" fmla="*/ 1391400 h 1391040"/>
              <a:gd name="GluePoint1X" fmla="*/ 68525 w 199311"/>
              <a:gd name="GluePoint1Y" fmla="*/ 583891 h 584312"/>
              <a:gd name="GluePoint2X" fmla="*/ 77791 w 199311"/>
              <a:gd name="GluePoint2Y" fmla="*/ 584256 h 584312"/>
              <a:gd name="GluePoint3X" fmla="*/ 161631 w 199311"/>
              <a:gd name="GluePoint3Y" fmla="*/ 500660 h 584312"/>
              <a:gd name="GluePoint4X" fmla="*/ 198899 w 199311"/>
              <a:gd name="GluePoint4Y" fmla="*/ 90196 h 584312"/>
              <a:gd name="GluePoint5X" fmla="*/ 130786 w 199311"/>
              <a:gd name="GluePoint5Y" fmla="*/ 463 h 584312"/>
              <a:gd name="GluePoint6X" fmla="*/ 121561 w 199311"/>
              <a:gd name="GluePoint6Y" fmla="*/ 56 h 584312"/>
              <a:gd name="GluePoint7X" fmla="*/ 37720 w 199311"/>
              <a:gd name="GluePoint7Y" fmla="*/ 83653 h 584312"/>
              <a:gd name="GluePoint8X" fmla="*/ 413 w 199311"/>
              <a:gd name="GluePoint8Y" fmla="*/ 494117 h 584312"/>
              <a:gd name="GluePoint9X" fmla="*/ 68525 w 199311"/>
              <a:gd name="GluePoint9Y" fmla="*/ 583891 h 58431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199311" h="584312">
                <a:moveTo>
                  <a:pt x="68525" y="583891"/>
                </a:moveTo>
                <a:lnTo>
                  <a:pt x="77791" y="584256"/>
                </a:lnTo>
                <a:cubicBezTo>
                  <a:pt x="119732" y="585963"/>
                  <a:pt x="157283" y="548534"/>
                  <a:pt x="161631" y="500660"/>
                </a:cubicBezTo>
                <a:lnTo>
                  <a:pt x="198899" y="90196"/>
                </a:lnTo>
                <a:cubicBezTo>
                  <a:pt x="203247" y="42322"/>
                  <a:pt x="172767" y="2169"/>
                  <a:pt x="130786" y="463"/>
                </a:cubicBezTo>
                <a:lnTo>
                  <a:pt x="121561" y="56"/>
                </a:lnTo>
                <a:cubicBezTo>
                  <a:pt x="79620" y="-1651"/>
                  <a:pt x="42069" y="35779"/>
                  <a:pt x="37720" y="83653"/>
                </a:cubicBezTo>
                <a:lnTo>
                  <a:pt x="413" y="494117"/>
                </a:lnTo>
                <a:cubicBezTo>
                  <a:pt x="-3936" y="541991"/>
                  <a:pt x="26585" y="582183"/>
                  <a:pt x="68525" y="583891"/>
                </a:cubicBezTo>
                <a:close/>
              </a:path>
            </a:pathLst>
          </a:custGeom>
          <a:solidFill>
            <a:srgbClr val="3B58AD"/>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7" name="任意多边形: 形状 87"/>
          <p:cNvSpPr/>
          <p:nvPr/>
        </p:nvSpPr>
        <p:spPr>
          <a:xfrm>
            <a:off x="8655120" y="2792880"/>
            <a:ext cx="659880" cy="802440"/>
          </a:xfrm>
          <a:custGeom>
            <a:avLst/>
            <a:gdLst>
              <a:gd name="textAreaLeft" fmla="*/ 0 w 659880"/>
              <a:gd name="textAreaRight" fmla="*/ 660240 w 659880"/>
              <a:gd name="textAreaTop" fmla="*/ 0 h 802440"/>
              <a:gd name="textAreaBottom" fmla="*/ 802800 h 802440"/>
              <a:gd name="GluePoint1X" fmla="*/ 0 w 277275"/>
              <a:gd name="GluePoint1Y" fmla="*/ 29092 h 337021"/>
              <a:gd name="GluePoint2X" fmla="*/ 80834 w 277275"/>
              <a:gd name="GluePoint2Y" fmla="*/ 6008 h 337021"/>
              <a:gd name="GluePoint3X" fmla="*/ 254772 w 277275"/>
              <a:gd name="GluePoint3Y" fmla="*/ 76153 h 337021"/>
              <a:gd name="GluePoint4X" fmla="*/ 254772 w 277275"/>
              <a:gd name="GluePoint4Y" fmla="*/ 76153 h 337021"/>
              <a:gd name="GluePoint5X" fmla="*/ 208158 w 277275"/>
              <a:gd name="GluePoint5Y" fmla="*/ 297885 h 337021"/>
              <a:gd name="GluePoint6X" fmla="*/ 155042 w 277275"/>
              <a:gd name="GluePoint6Y" fmla="*/ 337021 h 3370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77275" h="337021">
                <a:moveTo>
                  <a:pt x="0" y="29092"/>
                </a:moveTo>
                <a:lnTo>
                  <a:pt x="80834" y="6008"/>
                </a:lnTo>
                <a:cubicBezTo>
                  <a:pt x="148051" y="-13450"/>
                  <a:pt x="219863" y="15510"/>
                  <a:pt x="254772" y="76153"/>
                </a:cubicBezTo>
                <a:lnTo>
                  <a:pt x="254772" y="76153"/>
                </a:lnTo>
                <a:cubicBezTo>
                  <a:pt x="297810" y="149549"/>
                  <a:pt x="277409" y="246841"/>
                  <a:pt x="208158" y="297885"/>
                </a:cubicBezTo>
                <a:lnTo>
                  <a:pt x="155042" y="337021"/>
                </a:lnTo>
                <a:close/>
              </a:path>
            </a:pathLst>
          </a:custGeom>
          <a:solidFill>
            <a:srgbClr val="2E4F9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8" name="任意多边形: 形状 88"/>
          <p:cNvSpPr/>
          <p:nvPr/>
        </p:nvSpPr>
        <p:spPr>
          <a:xfrm>
            <a:off x="6899760" y="2862000"/>
            <a:ext cx="2134440" cy="2049480"/>
          </a:xfrm>
          <a:custGeom>
            <a:avLst/>
            <a:gdLst>
              <a:gd name="textAreaLeft" fmla="*/ 0 w 2134440"/>
              <a:gd name="textAreaRight" fmla="*/ 2134800 w 2134440"/>
              <a:gd name="textAreaTop" fmla="*/ 0 h 2049480"/>
              <a:gd name="textAreaBottom" fmla="*/ 2049840 h 2049480"/>
              <a:gd name="GluePoint1X" fmla="*/ 116209 w 896753"/>
              <a:gd name="GluePoint1Y" fmla="*/ 23165 h 860934"/>
              <a:gd name="GluePoint2X" fmla="*/ 737311 w 896753"/>
              <a:gd name="GluePoint2Y" fmla="*/ 0 h 860934"/>
              <a:gd name="GluePoint3X" fmla="*/ 892353 w 896753"/>
              <a:gd name="GluePoint3Y" fmla="*/ 308011 h 860934"/>
              <a:gd name="GluePoint4X" fmla="*/ 399999 w 896753"/>
              <a:gd name="GluePoint4Y" fmla="*/ 846287 h 860934"/>
              <a:gd name="GluePoint5X" fmla="*/ 355985 w 896753"/>
              <a:gd name="GluePoint5Y" fmla="*/ 854781 h 860934"/>
              <a:gd name="GluePoint6X" fmla="*/ 183 w 896753"/>
              <a:gd name="GluePoint6Y" fmla="*/ 92537 h 860934"/>
              <a:gd name="GluePoint7X" fmla="*/ 116209 w 896753"/>
              <a:gd name="GluePoint7Y" fmla="*/ 23165 h 86093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896753" h="860934">
                <a:moveTo>
                  <a:pt x="116209" y="23165"/>
                </a:moveTo>
                <a:lnTo>
                  <a:pt x="737311" y="0"/>
                </a:lnTo>
                <a:cubicBezTo>
                  <a:pt x="834847" y="50272"/>
                  <a:pt x="916939" y="187554"/>
                  <a:pt x="892353" y="308011"/>
                </a:cubicBezTo>
                <a:lnTo>
                  <a:pt x="399999" y="846287"/>
                </a:lnTo>
                <a:cubicBezTo>
                  <a:pt x="387807" y="860918"/>
                  <a:pt x="361065" y="866120"/>
                  <a:pt x="355985" y="854781"/>
                </a:cubicBezTo>
                <a:lnTo>
                  <a:pt x="183" y="92537"/>
                </a:lnTo>
                <a:cubicBezTo>
                  <a:pt x="-4897" y="81280"/>
                  <a:pt x="97475" y="22840"/>
                  <a:pt x="116209" y="23165"/>
                </a:cubicBezTo>
                <a:close/>
              </a:path>
            </a:pathLst>
          </a:custGeom>
          <a:solidFill>
            <a:schemeClr val="accent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59" name="任意多边形: 形状 89"/>
          <p:cNvSpPr/>
          <p:nvPr/>
        </p:nvSpPr>
        <p:spPr>
          <a:xfrm>
            <a:off x="6902280" y="2903400"/>
            <a:ext cx="1451880" cy="2008080"/>
          </a:xfrm>
          <a:custGeom>
            <a:avLst/>
            <a:gdLst>
              <a:gd name="textAreaLeft" fmla="*/ 0 w 1451880"/>
              <a:gd name="textAreaRight" fmla="*/ 1452240 w 1451880"/>
              <a:gd name="textAreaTop" fmla="*/ 0 h 2008080"/>
              <a:gd name="textAreaBottom" fmla="*/ 2008440 h 2008080"/>
              <a:gd name="GluePoint1X" fmla="*/ 114304 w 610053"/>
              <a:gd name="GluePoint1Y" fmla="*/ 813 h 843621"/>
              <a:gd name="GluePoint2X" fmla="*/ 292429 w 610053"/>
              <a:gd name="GluePoint2Y" fmla="*/ 0 h 843621"/>
              <a:gd name="GluePoint3X" fmla="*/ 596050 w 610053"/>
              <a:gd name="GluePoint3Y" fmla="*/ 615208 h 843621"/>
              <a:gd name="GluePoint4X" fmla="*/ 398784 w 610053"/>
              <a:gd name="GluePoint4Y" fmla="*/ 828975 h 843621"/>
              <a:gd name="GluePoint5X" fmla="*/ 354770 w 610053"/>
              <a:gd name="GluePoint5Y" fmla="*/ 837469 h 843621"/>
              <a:gd name="GluePoint6X" fmla="*/ 186 w 610053"/>
              <a:gd name="GluePoint6Y" fmla="*/ 47102 h 843621"/>
              <a:gd name="GluePoint7X" fmla="*/ 114304 w 610053"/>
              <a:gd name="GluePoint7Y" fmla="*/ 813 h 8436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610053" h="843621">
                <a:moveTo>
                  <a:pt x="114304" y="813"/>
                </a:moveTo>
                <a:lnTo>
                  <a:pt x="292429" y="0"/>
                </a:lnTo>
                <a:cubicBezTo>
                  <a:pt x="427354" y="24384"/>
                  <a:pt x="670950" y="307401"/>
                  <a:pt x="596050" y="615208"/>
                </a:cubicBezTo>
                <a:lnTo>
                  <a:pt x="398784" y="828975"/>
                </a:lnTo>
                <a:cubicBezTo>
                  <a:pt x="386592" y="843605"/>
                  <a:pt x="359850" y="848807"/>
                  <a:pt x="354770" y="837469"/>
                </a:cubicBezTo>
                <a:lnTo>
                  <a:pt x="186" y="47102"/>
                </a:lnTo>
                <a:cubicBezTo>
                  <a:pt x="-4894" y="35763"/>
                  <a:pt x="95569" y="447"/>
                  <a:pt x="114304" y="81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0" name="任意多边形: 形状 90"/>
          <p:cNvSpPr/>
          <p:nvPr/>
        </p:nvSpPr>
        <p:spPr>
          <a:xfrm>
            <a:off x="8510760" y="2862000"/>
            <a:ext cx="515880" cy="847440"/>
          </a:xfrm>
          <a:custGeom>
            <a:avLst/>
            <a:gdLst>
              <a:gd name="textAreaLeft" fmla="*/ 0 w 515880"/>
              <a:gd name="textAreaRight" fmla="*/ 516240 w 515880"/>
              <a:gd name="textAreaTop" fmla="*/ 0 h 847440"/>
              <a:gd name="textAreaBottom" fmla="*/ 847800 h 847440"/>
              <a:gd name="GluePoint1X" fmla="*/ 60675 w 216902"/>
              <a:gd name="GluePoint1Y" fmla="*/ 0 h 356047"/>
              <a:gd name="GluePoint2X" fmla="*/ 215717 w 216902"/>
              <a:gd name="GluePoint2Y" fmla="*/ 308011 h 356047"/>
              <a:gd name="GluePoint3X" fmla="*/ 171541 w 216902"/>
              <a:gd name="GluePoint3Y" fmla="*/ 356047 h 356047"/>
              <a:gd name="GluePoint4X" fmla="*/ 0 w 216902"/>
              <a:gd name="GluePoint4Y" fmla="*/ 3373 h 35604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16902" h="356047">
                <a:moveTo>
                  <a:pt x="60675" y="0"/>
                </a:moveTo>
                <a:cubicBezTo>
                  <a:pt x="60675" y="0"/>
                  <a:pt x="232745" y="67747"/>
                  <a:pt x="215717" y="308011"/>
                </a:cubicBezTo>
                <a:lnTo>
                  <a:pt x="171541" y="356047"/>
                </a:lnTo>
                <a:cubicBezTo>
                  <a:pt x="171541" y="356047"/>
                  <a:pt x="216001" y="128869"/>
                  <a:pt x="0" y="337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1" name="任意多边形: 形状 91"/>
          <p:cNvSpPr/>
          <p:nvPr/>
        </p:nvSpPr>
        <p:spPr>
          <a:xfrm>
            <a:off x="7391520" y="2930400"/>
            <a:ext cx="1913400" cy="1977840"/>
          </a:xfrm>
          <a:custGeom>
            <a:avLst/>
            <a:gdLst>
              <a:gd name="textAreaLeft" fmla="*/ 0 w 1913400"/>
              <a:gd name="textAreaRight" fmla="*/ 1913760 w 1913400"/>
              <a:gd name="textAreaTop" fmla="*/ 0 h 1977840"/>
              <a:gd name="textAreaBottom" fmla="*/ 1978200 h 1977840"/>
              <a:gd name="GluePoint1X" fmla="*/ 734689 w 803785"/>
              <a:gd name="GluePoint1Y" fmla="*/ 235915 h 830763"/>
              <a:gd name="GluePoint2X" fmla="*/ 781304 w 803785"/>
              <a:gd name="GluePoint2Y" fmla="*/ 14183 h 830763"/>
              <a:gd name="GluePoint3X" fmla="*/ 781304 w 803785"/>
              <a:gd name="GluePoint3Y" fmla="*/ 14183 h 830763"/>
              <a:gd name="GluePoint4X" fmla="*/ 771794 w 803785"/>
              <a:gd name="GluePoint4Y" fmla="*/ 0 h 830763"/>
              <a:gd name="GluePoint5X" fmla="*/ 0 w 803785"/>
              <a:gd name="GluePoint5Y" fmla="*/ 497596 h 830763"/>
              <a:gd name="GluePoint6X" fmla="*/ 145207 w 803785"/>
              <a:gd name="GluePoint6Y" fmla="*/ 821903 h 830763"/>
              <a:gd name="GluePoint7X" fmla="*/ 196941 w 803785"/>
              <a:gd name="GluePoint7Y" fmla="*/ 820115 h 830763"/>
              <a:gd name="GluePoint8X" fmla="*/ 685231 w 803785"/>
              <a:gd name="GluePoint8Y" fmla="*/ 279969 h 83076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803785" h="830763">
                <a:moveTo>
                  <a:pt x="734689" y="235915"/>
                </a:moveTo>
                <a:cubicBezTo>
                  <a:pt x="803777" y="184790"/>
                  <a:pt x="824382" y="87579"/>
                  <a:pt x="781304" y="14183"/>
                </a:cubicBezTo>
                <a:lnTo>
                  <a:pt x="781304" y="14183"/>
                </a:lnTo>
                <a:cubicBezTo>
                  <a:pt x="778418" y="9282"/>
                  <a:pt x="775249" y="4544"/>
                  <a:pt x="771794" y="0"/>
                </a:cubicBezTo>
                <a:cubicBezTo>
                  <a:pt x="649874" y="297444"/>
                  <a:pt x="329590" y="401970"/>
                  <a:pt x="0" y="497596"/>
                </a:cubicBezTo>
                <a:lnTo>
                  <a:pt x="145207" y="821903"/>
                </a:lnTo>
                <a:cubicBezTo>
                  <a:pt x="150287" y="833242"/>
                  <a:pt x="184912" y="834786"/>
                  <a:pt x="196941" y="820115"/>
                </a:cubicBezTo>
                <a:lnTo>
                  <a:pt x="685231" y="279969"/>
                </a:lnTo>
                <a:close/>
              </a:path>
            </a:pathLst>
          </a:custGeom>
          <a:solidFill>
            <a:srgbClr val="2E4F91">
              <a:alpha val="23000"/>
            </a:srgb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2" name="任意多边形: 形状 92"/>
          <p:cNvSpPr/>
          <p:nvPr/>
        </p:nvSpPr>
        <p:spPr>
          <a:xfrm rot="20350800">
            <a:off x="6586560" y="2872440"/>
            <a:ext cx="1609920" cy="2132640"/>
          </a:xfrm>
          <a:custGeom>
            <a:avLst/>
            <a:gdLst>
              <a:gd name="textAreaLeft" fmla="*/ 0 w 1609920"/>
              <a:gd name="textAreaRight" fmla="*/ 1610280 w 1609920"/>
              <a:gd name="textAreaTop" fmla="*/ 0 h 2132640"/>
              <a:gd name="textAreaBottom" fmla="*/ 2133000 h 2132640"/>
              <a:gd name="GluePoint1X" fmla="*/ 676412 w 676412"/>
              <a:gd name="GluePoint1Y" fmla="*/ 447893 h 895787"/>
              <a:gd name="GluePoint2X" fmla="*/ 338206 w 676412"/>
              <a:gd name="GluePoint2Y" fmla="*/ 895787 h 895787"/>
              <a:gd name="GluePoint3X" fmla="*/ 0 w 676412"/>
              <a:gd name="GluePoint3Y" fmla="*/ 447893 h 895787"/>
              <a:gd name="GluePoint4X" fmla="*/ 338206 w 676412"/>
              <a:gd name="GluePoint4Y" fmla="*/ 0 h 895787"/>
              <a:gd name="GluePoint5X" fmla="*/ 676412 w 676412"/>
              <a:gd name="GluePoint5Y" fmla="*/ 447893 h 89578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676412" h="895787">
                <a:moveTo>
                  <a:pt x="676412" y="447893"/>
                </a:moveTo>
                <a:cubicBezTo>
                  <a:pt x="676412" y="695258"/>
                  <a:pt x="524992" y="895787"/>
                  <a:pt x="338206" y="895787"/>
                </a:cubicBezTo>
                <a:cubicBezTo>
                  <a:pt x="151420" y="895787"/>
                  <a:pt x="0" y="695258"/>
                  <a:pt x="0" y="447893"/>
                </a:cubicBezTo>
                <a:cubicBezTo>
                  <a:pt x="0" y="200529"/>
                  <a:pt x="151420" y="0"/>
                  <a:pt x="338206" y="0"/>
                </a:cubicBezTo>
                <a:cubicBezTo>
                  <a:pt x="524992" y="0"/>
                  <a:pt x="676412" y="200529"/>
                  <a:pt x="676412" y="447893"/>
                </a:cubicBezTo>
                <a:close/>
              </a:path>
            </a:pathLst>
          </a:custGeom>
          <a:solidFill>
            <a:srgbClr val="375BB3"/>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3" name="任意多边形: 形状 93"/>
          <p:cNvSpPr/>
          <p:nvPr/>
        </p:nvSpPr>
        <p:spPr>
          <a:xfrm rot="20325000">
            <a:off x="6702840" y="2994480"/>
            <a:ext cx="1399680" cy="1957320"/>
          </a:xfrm>
          <a:custGeom>
            <a:avLst/>
            <a:gdLst>
              <a:gd name="textAreaLeft" fmla="*/ 0 w 1399680"/>
              <a:gd name="textAreaRight" fmla="*/ 1400040 w 1399680"/>
              <a:gd name="textAreaTop" fmla="*/ 0 h 1957320"/>
              <a:gd name="textAreaBottom" fmla="*/ 1957680 h 1957320"/>
              <a:gd name="GluePoint1X" fmla="*/ 587979 w 587979"/>
              <a:gd name="GluePoint1Y" fmla="*/ 411074 h 822147"/>
              <a:gd name="GluePoint2X" fmla="*/ 293989 w 587979"/>
              <a:gd name="GluePoint2Y" fmla="*/ 822147 h 822147"/>
              <a:gd name="GluePoint3X" fmla="*/ -1 w 587979"/>
              <a:gd name="GluePoint3Y" fmla="*/ 411074 h 822147"/>
              <a:gd name="GluePoint4X" fmla="*/ 293989 w 587979"/>
              <a:gd name="GluePoint4Y" fmla="*/ 0 h 822147"/>
              <a:gd name="GluePoint5X" fmla="*/ 587979 w 587979"/>
              <a:gd name="GluePoint5Y" fmla="*/ 411074 h 82214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587979" h="822147">
                <a:moveTo>
                  <a:pt x="587979" y="411074"/>
                </a:moveTo>
                <a:cubicBezTo>
                  <a:pt x="587979" y="638103"/>
                  <a:pt x="456356" y="822147"/>
                  <a:pt x="293989" y="822147"/>
                </a:cubicBezTo>
                <a:cubicBezTo>
                  <a:pt x="131623" y="822147"/>
                  <a:pt x="-1" y="638104"/>
                  <a:pt x="-1" y="411074"/>
                </a:cubicBezTo>
                <a:cubicBezTo>
                  <a:pt x="-1" y="184044"/>
                  <a:pt x="131623" y="0"/>
                  <a:pt x="293989" y="0"/>
                </a:cubicBezTo>
                <a:cubicBezTo>
                  <a:pt x="456356" y="0"/>
                  <a:pt x="587979" y="184044"/>
                  <a:pt x="587979" y="411074"/>
                </a:cubicBezTo>
                <a:close/>
              </a:path>
            </a:pathLst>
          </a:custGeom>
          <a:solidFill>
            <a:srgbClr val="3F68CC"/>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4" name="任意多边形: 形状 94"/>
          <p:cNvSpPr/>
          <p:nvPr/>
        </p:nvSpPr>
        <p:spPr>
          <a:xfrm>
            <a:off x="7264440" y="3363120"/>
            <a:ext cx="872280" cy="925560"/>
          </a:xfrm>
          <a:custGeom>
            <a:avLst/>
            <a:gdLst>
              <a:gd name="textAreaLeft" fmla="*/ 0 w 872280"/>
              <a:gd name="textAreaRight" fmla="*/ 872640 w 872280"/>
              <a:gd name="textAreaTop" fmla="*/ 0 h 925560"/>
              <a:gd name="textAreaBottom" fmla="*/ 925920 h 925560"/>
              <a:gd name="GluePoint1X" fmla="*/ 245126 w 366394"/>
              <a:gd name="GluePoint1Y" fmla="*/ 0 h 388894"/>
              <a:gd name="GluePoint2X" fmla="*/ 107681 w 366394"/>
              <a:gd name="GluePoint2Y" fmla="*/ 51328 h 388894"/>
              <a:gd name="GluePoint3X" fmla="*/ 14209 w 366394"/>
              <a:gd name="GluePoint3Y" fmla="*/ 277693 h 388894"/>
              <a:gd name="GluePoint4X" fmla="*/ 233178 w 366394"/>
              <a:gd name="GluePoint4Y" fmla="*/ 375229 h 388894"/>
              <a:gd name="GluePoint5X" fmla="*/ 366395 w 366394"/>
              <a:gd name="GluePoint5Y" fmla="*/ 300370 h 388894"/>
              <a:gd name="GluePoint6X" fmla="*/ 318278 w 366394"/>
              <a:gd name="GluePoint6Y" fmla="*/ 119075 h 388894"/>
              <a:gd name="GluePoint7X" fmla="*/ 245126 w 366394"/>
              <a:gd name="GluePoint7Y" fmla="*/ 0 h 38889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66394" h="388894">
                <a:moveTo>
                  <a:pt x="245126" y="0"/>
                </a:moveTo>
                <a:cubicBezTo>
                  <a:pt x="215377" y="2113"/>
                  <a:pt x="156327" y="31658"/>
                  <a:pt x="107681" y="51328"/>
                </a:cubicBezTo>
                <a:cubicBezTo>
                  <a:pt x="4618" y="92944"/>
                  <a:pt x="-19400" y="185440"/>
                  <a:pt x="14209" y="277693"/>
                </a:cubicBezTo>
                <a:cubicBezTo>
                  <a:pt x="47818" y="369946"/>
                  <a:pt x="129261" y="412984"/>
                  <a:pt x="233178" y="375229"/>
                </a:cubicBezTo>
                <a:cubicBezTo>
                  <a:pt x="289058" y="354909"/>
                  <a:pt x="343434" y="323494"/>
                  <a:pt x="366395" y="300370"/>
                </a:cubicBezTo>
                <a:cubicBezTo>
                  <a:pt x="360909" y="237618"/>
                  <a:pt x="344612" y="176288"/>
                  <a:pt x="318278" y="119075"/>
                </a:cubicBezTo>
                <a:cubicBezTo>
                  <a:pt x="299014" y="76460"/>
                  <a:pt x="274427" y="36450"/>
                  <a:pt x="245126" y="0"/>
                </a:cubicBezTo>
                <a:close/>
              </a:path>
            </a:pathLst>
          </a:custGeom>
          <a:solidFill>
            <a:srgbClr val="1D327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5" name="任意多边形: 形状 95"/>
          <p:cNvSpPr/>
          <p:nvPr/>
        </p:nvSpPr>
        <p:spPr>
          <a:xfrm rot="19768800">
            <a:off x="7389000" y="3691800"/>
            <a:ext cx="347040" cy="461880"/>
          </a:xfrm>
          <a:custGeom>
            <a:avLst/>
            <a:gdLst>
              <a:gd name="textAreaLeft" fmla="*/ 0 w 347040"/>
              <a:gd name="textAreaRight" fmla="*/ 347400 w 347040"/>
              <a:gd name="textAreaTop" fmla="*/ 0 h 461880"/>
              <a:gd name="textAreaBottom" fmla="*/ 462240 h 461880"/>
              <a:gd name="GluePoint1X" fmla="*/ 145817 w 145816"/>
              <a:gd name="GluePoint1Y" fmla="*/ 97048 h 194096"/>
              <a:gd name="GluePoint2X" fmla="*/ 72909 w 145816"/>
              <a:gd name="GluePoint2Y" fmla="*/ 194097 h 194096"/>
              <a:gd name="GluePoint3X" fmla="*/ 1 w 145816"/>
              <a:gd name="GluePoint3Y" fmla="*/ 97048 h 194096"/>
              <a:gd name="GluePoint4X" fmla="*/ 72909 w 145816"/>
              <a:gd name="GluePoint4Y" fmla="*/ 0 h 194096"/>
              <a:gd name="GluePoint5X" fmla="*/ 145817 w 145816"/>
              <a:gd name="GluePoint5Y" fmla="*/ 97048 h 19409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45816" h="194096">
                <a:moveTo>
                  <a:pt x="145817" y="97048"/>
                </a:moveTo>
                <a:cubicBezTo>
                  <a:pt x="145817" y="150646"/>
                  <a:pt x="113175" y="194097"/>
                  <a:pt x="72909" y="194097"/>
                </a:cubicBezTo>
                <a:cubicBezTo>
                  <a:pt x="32643" y="194097"/>
                  <a:pt x="1" y="150646"/>
                  <a:pt x="1" y="97048"/>
                </a:cubicBezTo>
                <a:cubicBezTo>
                  <a:pt x="1" y="43450"/>
                  <a:pt x="32643" y="0"/>
                  <a:pt x="72909" y="0"/>
                </a:cubicBezTo>
                <a:cubicBezTo>
                  <a:pt x="113175" y="0"/>
                  <a:pt x="145817" y="43450"/>
                  <a:pt x="145817" y="97048"/>
                </a:cubicBezTo>
                <a:close/>
              </a:path>
            </a:pathLst>
          </a:custGeom>
          <a:solidFill>
            <a:srgbClr val="2E4F9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6" name="任意多边形: 形状 96"/>
          <p:cNvSpPr/>
          <p:nvPr/>
        </p:nvSpPr>
        <p:spPr>
          <a:xfrm>
            <a:off x="6660000" y="3026880"/>
            <a:ext cx="1159200" cy="961200"/>
          </a:xfrm>
          <a:custGeom>
            <a:avLst/>
            <a:gdLst>
              <a:gd name="textAreaLeft" fmla="*/ 0 w 1159200"/>
              <a:gd name="textAreaRight" fmla="*/ 1159560 w 1159200"/>
              <a:gd name="textAreaTop" fmla="*/ 0 h 961200"/>
              <a:gd name="textAreaBottom" fmla="*/ 961560 h 961200"/>
              <a:gd name="GluePoint1X" fmla="*/ 152242 w 487033"/>
              <a:gd name="GluePoint1Y" fmla="*/ 19185 h 403679"/>
              <a:gd name="GluePoint2X" fmla="*/ 9026 w 487033"/>
              <a:gd name="GluePoint2Y" fmla="*/ 403680 h 403679"/>
              <a:gd name="GluePoint3X" fmla="*/ 487034 w 487033"/>
              <a:gd name="GluePoint3Y" fmla="*/ 127328 h 403679"/>
              <a:gd name="GluePoint4X" fmla="*/ 487034 w 487033"/>
              <a:gd name="GluePoint4Y" fmla="*/ 127328 h 403679"/>
              <a:gd name="GluePoint5X" fmla="*/ 152242 w 487033"/>
              <a:gd name="GluePoint5Y" fmla="*/ 19185 h 403679"/>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87033" h="403679">
                <a:moveTo>
                  <a:pt x="152242" y="19185"/>
                </a:moveTo>
                <a:cubicBezTo>
                  <a:pt x="31460" y="73967"/>
                  <a:pt x="-22998" y="233276"/>
                  <a:pt x="9026" y="403680"/>
                </a:cubicBezTo>
                <a:cubicBezTo>
                  <a:pt x="2727" y="279403"/>
                  <a:pt x="161264" y="8334"/>
                  <a:pt x="487034" y="127328"/>
                </a:cubicBezTo>
                <a:lnTo>
                  <a:pt x="487034" y="127328"/>
                </a:lnTo>
                <a:cubicBezTo>
                  <a:pt x="390067" y="17559"/>
                  <a:pt x="259775" y="-29583"/>
                  <a:pt x="152242" y="19185"/>
                </a:cubicBezTo>
                <a:close/>
              </a:path>
            </a:pathLst>
          </a:custGeom>
          <a:solidFill>
            <a:srgbClr val="375BB3"/>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7" name="任意多边形: 形状 97"/>
          <p:cNvSpPr/>
          <p:nvPr/>
        </p:nvSpPr>
        <p:spPr>
          <a:xfrm>
            <a:off x="9002880" y="5146200"/>
            <a:ext cx="1032120" cy="525960"/>
          </a:xfrm>
          <a:custGeom>
            <a:avLst/>
            <a:gdLst>
              <a:gd name="textAreaLeft" fmla="*/ 0 w 1032120"/>
              <a:gd name="textAreaRight" fmla="*/ 1032480 w 1032120"/>
              <a:gd name="textAreaTop" fmla="*/ 0 h 525960"/>
              <a:gd name="textAreaBottom" fmla="*/ 526320 h 525960"/>
              <a:gd name="GluePoint1X" fmla="*/ 433629 w 433628"/>
              <a:gd name="GluePoint1Y" fmla="*/ 110582 h 221162"/>
              <a:gd name="GluePoint2X" fmla="*/ 216814 w 433628"/>
              <a:gd name="GluePoint2Y" fmla="*/ 221163 h 221162"/>
              <a:gd name="GluePoint3X" fmla="*/ 0 w 433628"/>
              <a:gd name="GluePoint3Y" fmla="*/ 110582 h 221162"/>
              <a:gd name="GluePoint4X" fmla="*/ 216814 w 433628"/>
              <a:gd name="GluePoint4Y" fmla="*/ 0 h 221162"/>
              <a:gd name="GluePoint5X" fmla="*/ 433629 w 433628"/>
              <a:gd name="GluePoint5Y" fmla="*/ 110582 h 2211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33628" h="221162">
                <a:moveTo>
                  <a:pt x="433629" y="110582"/>
                </a:moveTo>
                <a:cubicBezTo>
                  <a:pt x="433629" y="171654"/>
                  <a:pt x="336559" y="221163"/>
                  <a:pt x="216814" y="221163"/>
                </a:cubicBezTo>
                <a:cubicBezTo>
                  <a:pt x="97071" y="221163"/>
                  <a:pt x="0" y="171654"/>
                  <a:pt x="0" y="110582"/>
                </a:cubicBezTo>
                <a:cubicBezTo>
                  <a:pt x="0" y="49509"/>
                  <a:pt x="97070" y="0"/>
                  <a:pt x="216814" y="0"/>
                </a:cubicBezTo>
                <a:cubicBezTo>
                  <a:pt x="336558" y="0"/>
                  <a:pt x="433629" y="49509"/>
                  <a:pt x="433629" y="11058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8" name="任意多边形: 形状 98"/>
          <p:cNvSpPr/>
          <p:nvPr/>
        </p:nvSpPr>
        <p:spPr>
          <a:xfrm>
            <a:off x="9389880" y="4816440"/>
            <a:ext cx="1032120" cy="525960"/>
          </a:xfrm>
          <a:custGeom>
            <a:avLst/>
            <a:gdLst>
              <a:gd name="textAreaLeft" fmla="*/ 0 w 1032120"/>
              <a:gd name="textAreaRight" fmla="*/ 1032480 w 1032120"/>
              <a:gd name="textAreaTop" fmla="*/ 0 h 525960"/>
              <a:gd name="textAreaBottom" fmla="*/ 526320 h 525960"/>
              <a:gd name="GluePoint1X" fmla="*/ 433629 w 433628"/>
              <a:gd name="GluePoint1Y" fmla="*/ 110582 h 221162"/>
              <a:gd name="GluePoint2X" fmla="*/ 216814 w 433628"/>
              <a:gd name="GluePoint2Y" fmla="*/ 221163 h 221162"/>
              <a:gd name="GluePoint3X" fmla="*/ -1 w 433628"/>
              <a:gd name="GluePoint3Y" fmla="*/ 110582 h 221162"/>
              <a:gd name="GluePoint4X" fmla="*/ 216814 w 433628"/>
              <a:gd name="GluePoint4Y" fmla="*/ 0 h 221162"/>
              <a:gd name="GluePoint5X" fmla="*/ 433629 w 433628"/>
              <a:gd name="GluePoint5Y" fmla="*/ 110582 h 22116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433628" h="221162">
                <a:moveTo>
                  <a:pt x="433629" y="110582"/>
                </a:moveTo>
                <a:cubicBezTo>
                  <a:pt x="433629" y="171654"/>
                  <a:pt x="336558" y="221163"/>
                  <a:pt x="216814" y="221163"/>
                </a:cubicBezTo>
                <a:cubicBezTo>
                  <a:pt x="97071" y="221163"/>
                  <a:pt x="-1" y="171654"/>
                  <a:pt x="-1" y="110582"/>
                </a:cubicBezTo>
                <a:cubicBezTo>
                  <a:pt x="-1" y="49509"/>
                  <a:pt x="97070" y="0"/>
                  <a:pt x="216814" y="0"/>
                </a:cubicBezTo>
                <a:cubicBezTo>
                  <a:pt x="336557" y="0"/>
                  <a:pt x="433629" y="49509"/>
                  <a:pt x="433629" y="110582"/>
                </a:cubicBezTo>
                <a:close/>
              </a:path>
            </a:pathLst>
          </a:custGeom>
          <a:solidFill>
            <a:srgbClr val="C6D3F5"/>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69" name="任意多边形: 形状 99"/>
          <p:cNvSpPr/>
          <p:nvPr/>
        </p:nvSpPr>
        <p:spPr>
          <a:xfrm>
            <a:off x="9543240" y="4167360"/>
            <a:ext cx="290520" cy="331200"/>
          </a:xfrm>
          <a:custGeom>
            <a:avLst/>
            <a:gdLst>
              <a:gd name="textAreaLeft" fmla="*/ 0 w 290520"/>
              <a:gd name="textAreaRight" fmla="*/ 290880 w 290520"/>
              <a:gd name="textAreaTop" fmla="*/ 0 h 331200"/>
              <a:gd name="textAreaBottom" fmla="*/ 331560 h 331200"/>
              <a:gd name="GluePoint1X" fmla="*/ 33284 w 122204"/>
              <a:gd name="GluePoint1Y" fmla="*/ 0 h 139314"/>
              <a:gd name="GluePoint2X" fmla="*/ 0 w 122204"/>
              <a:gd name="GluePoint2Y" fmla="*/ 106802 h 139314"/>
              <a:gd name="GluePoint3X" fmla="*/ 30277 w 122204"/>
              <a:gd name="GluePoint3Y" fmla="*/ 139314 h 139314"/>
              <a:gd name="GluePoint4X" fmla="*/ 53401 w 122204"/>
              <a:gd name="GluePoint4Y" fmla="*/ 115743 h 139314"/>
              <a:gd name="GluePoint5X" fmla="*/ 122205 w 122204"/>
              <a:gd name="GluePoint5Y" fmla="*/ 2560 h 13931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22204" h="139314">
                <a:moveTo>
                  <a:pt x="33284" y="0"/>
                </a:moveTo>
                <a:cubicBezTo>
                  <a:pt x="25156" y="9672"/>
                  <a:pt x="0" y="106802"/>
                  <a:pt x="0" y="106802"/>
                </a:cubicBezTo>
                <a:lnTo>
                  <a:pt x="30277" y="139314"/>
                </a:lnTo>
                <a:cubicBezTo>
                  <a:pt x="30277" y="139314"/>
                  <a:pt x="54661" y="117328"/>
                  <a:pt x="53401" y="115743"/>
                </a:cubicBezTo>
                <a:cubicBezTo>
                  <a:pt x="52141" y="114158"/>
                  <a:pt x="122205" y="2560"/>
                  <a:pt x="122205" y="256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0" name="任意多边形: 形状 100"/>
          <p:cNvSpPr/>
          <p:nvPr/>
        </p:nvSpPr>
        <p:spPr>
          <a:xfrm>
            <a:off x="9759240" y="4540320"/>
            <a:ext cx="489960" cy="527400"/>
          </a:xfrm>
          <a:custGeom>
            <a:avLst/>
            <a:gdLst>
              <a:gd name="textAreaLeft" fmla="*/ 0 w 489960"/>
              <a:gd name="textAreaRight" fmla="*/ 490320 w 489960"/>
              <a:gd name="textAreaTop" fmla="*/ 0 h 527400"/>
              <a:gd name="textAreaBottom" fmla="*/ 527760 h 527400"/>
              <a:gd name="GluePoint1X" fmla="*/ 203524 w 205859"/>
              <a:gd name="GluePoint1Y" fmla="*/ 18085 h 221560"/>
              <a:gd name="GluePoint2X" fmla="*/ 169062 w 205859"/>
              <a:gd name="GluePoint2Y" fmla="*/ 206004 h 221560"/>
              <a:gd name="GluePoint3X" fmla="*/ 5852 w 205859"/>
              <a:gd name="GluePoint3Y" fmla="*/ 183327 h 221560"/>
              <a:gd name="GluePoint4X" fmla="*/ 0 w 205859"/>
              <a:gd name="GluePoint4Y" fmla="*/ 101600 h 221560"/>
              <a:gd name="GluePoint5X" fmla="*/ 14021 w 205859"/>
              <a:gd name="GluePoint5Y" fmla="*/ 0 h 221560"/>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05859" h="221560">
                <a:moveTo>
                  <a:pt x="203524" y="18085"/>
                </a:moveTo>
                <a:cubicBezTo>
                  <a:pt x="203524" y="18085"/>
                  <a:pt x="219253" y="160731"/>
                  <a:pt x="169062" y="206004"/>
                </a:cubicBezTo>
                <a:cubicBezTo>
                  <a:pt x="118872" y="251277"/>
                  <a:pt x="5852" y="183327"/>
                  <a:pt x="5852" y="183327"/>
                </a:cubicBezTo>
                <a:lnTo>
                  <a:pt x="0" y="101600"/>
                </a:lnTo>
                <a:lnTo>
                  <a:pt x="14021" y="0"/>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1" name="任意多边形: 形状 101"/>
          <p:cNvSpPr/>
          <p:nvPr/>
        </p:nvSpPr>
        <p:spPr>
          <a:xfrm>
            <a:off x="9860760" y="3670200"/>
            <a:ext cx="499320" cy="602280"/>
          </a:xfrm>
          <a:custGeom>
            <a:avLst/>
            <a:gdLst>
              <a:gd name="textAreaLeft" fmla="*/ 0 w 499320"/>
              <a:gd name="textAreaRight" fmla="*/ 499680 w 499320"/>
              <a:gd name="textAreaTop" fmla="*/ 0 h 602280"/>
              <a:gd name="textAreaBottom" fmla="*/ 602640 h 602280"/>
              <a:gd name="GluePoint1X" fmla="*/ 32737 w 209904"/>
              <a:gd name="GluePoint1Y" fmla="*/ 17301 h 253013"/>
              <a:gd name="GluePoint2X" fmla="*/ 100119 w 209904"/>
              <a:gd name="GluePoint2Y" fmla="*/ 22625 h 253013"/>
              <a:gd name="GluePoint3X" fmla="*/ 209360 w 209904"/>
              <a:gd name="GluePoint3Y" fmla="*/ 164337 h 253013"/>
              <a:gd name="GluePoint4X" fmla="*/ 43589 w 209904"/>
              <a:gd name="GluePoint4Y" fmla="*/ 253013 h 253013"/>
              <a:gd name="GluePoint5X" fmla="*/ 1039 w 209904"/>
              <a:gd name="GluePoint5Y" fmla="*/ 92160 h 253013"/>
              <a:gd name="GluePoint6X" fmla="*/ 32737 w 209904"/>
              <a:gd name="GluePoint6Y" fmla="*/ 17301 h 2530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9904" h="253013">
                <a:moveTo>
                  <a:pt x="32737" y="17301"/>
                </a:moveTo>
                <a:cubicBezTo>
                  <a:pt x="32737" y="17301"/>
                  <a:pt x="57732" y="-24964"/>
                  <a:pt x="100119" y="22625"/>
                </a:cubicBezTo>
                <a:cubicBezTo>
                  <a:pt x="142506" y="70215"/>
                  <a:pt x="216999" y="126217"/>
                  <a:pt x="209360" y="164337"/>
                </a:cubicBezTo>
                <a:cubicBezTo>
                  <a:pt x="201719" y="202457"/>
                  <a:pt x="43589" y="253013"/>
                  <a:pt x="43589" y="253013"/>
                </a:cubicBezTo>
                <a:cubicBezTo>
                  <a:pt x="43589" y="253013"/>
                  <a:pt x="8923" y="135157"/>
                  <a:pt x="1039" y="92160"/>
                </a:cubicBezTo>
                <a:cubicBezTo>
                  <a:pt x="-6846" y="49163"/>
                  <a:pt x="32737" y="17301"/>
                  <a:pt x="32737" y="1730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2" name="任意多边形: 形状 102"/>
          <p:cNvSpPr/>
          <p:nvPr/>
        </p:nvSpPr>
        <p:spPr>
          <a:xfrm>
            <a:off x="9727560" y="3898440"/>
            <a:ext cx="591480" cy="894240"/>
          </a:xfrm>
          <a:custGeom>
            <a:avLst/>
            <a:gdLst>
              <a:gd name="textAreaLeft" fmla="*/ 0 w 591480"/>
              <a:gd name="textAreaRight" fmla="*/ 591840 w 591480"/>
              <a:gd name="textAreaTop" fmla="*/ 0 h 894240"/>
              <a:gd name="textAreaBottom" fmla="*/ 894600 h 894240"/>
              <a:gd name="GluePoint1X" fmla="*/ 65273 w 248527"/>
              <a:gd name="GluePoint1Y" fmla="*/ 6959 h 375670"/>
              <a:gd name="GluePoint2X" fmla="*/ 101157 w 248527"/>
              <a:gd name="GluePoint2Y" fmla="*/ 10 h 375670"/>
              <a:gd name="GluePoint3X" fmla="*/ 135538 w 248527"/>
              <a:gd name="GluePoint3Y" fmla="*/ 1270 h 375670"/>
              <a:gd name="GluePoint4X" fmla="*/ 180242 w 248527"/>
              <a:gd name="GluePoint4Y" fmla="*/ 21061 h 375670"/>
              <a:gd name="GluePoint5X" fmla="*/ 241202 w 248527"/>
              <a:gd name="GluePoint5Y" fmla="*/ 117662 h 375670"/>
              <a:gd name="GluePoint6X" fmla="*/ 188370 w 248527"/>
              <a:gd name="GluePoint6Y" fmla="*/ 225562 h 375670"/>
              <a:gd name="GluePoint7X" fmla="*/ 214177 w 248527"/>
              <a:gd name="GluePoint7Y" fmla="*/ 306842 h 375670"/>
              <a:gd name="GluePoint8X" fmla="*/ 72303 w 248527"/>
              <a:gd name="GluePoint8Y" fmla="*/ 373166 h 375670"/>
              <a:gd name="GluePoint9X" fmla="*/ 2524 w 248527"/>
              <a:gd name="GluePoint9Y" fmla="*/ 279328 h 375670"/>
              <a:gd name="GluePoint10X" fmla="*/ 26136 w 248527"/>
              <a:gd name="GluePoint10Y" fmla="*/ 150378 h 375670"/>
              <a:gd name="GluePoint11X" fmla="*/ 23454 w 248527"/>
              <a:gd name="GluePoint11Y" fmla="*/ 72837 h 375670"/>
              <a:gd name="GluePoint12X" fmla="*/ 21706 w 248527"/>
              <a:gd name="GluePoint12Y" fmla="*/ 34838 h 375670"/>
              <a:gd name="GluePoint13X" fmla="*/ 46781 w 248527"/>
              <a:gd name="GluePoint13Y" fmla="*/ 12202 h 37567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Lst>
            <a:rect l="textAreaLeft" t="textAreaTop" r="textAreaRight" b="textAreaBottom"/>
            <a:pathLst>
              <a:path w="248527" h="375670">
                <a:moveTo>
                  <a:pt x="65273" y="6959"/>
                </a:moveTo>
                <a:cubicBezTo>
                  <a:pt x="70149" y="5781"/>
                  <a:pt x="96158" y="-275"/>
                  <a:pt x="101157" y="10"/>
                </a:cubicBezTo>
                <a:cubicBezTo>
                  <a:pt x="124119" y="1310"/>
                  <a:pt x="133182" y="-356"/>
                  <a:pt x="135538" y="1270"/>
                </a:cubicBezTo>
                <a:lnTo>
                  <a:pt x="180242" y="21061"/>
                </a:lnTo>
                <a:cubicBezTo>
                  <a:pt x="232058" y="37317"/>
                  <a:pt x="263636" y="73893"/>
                  <a:pt x="241202" y="117662"/>
                </a:cubicBezTo>
                <a:cubicBezTo>
                  <a:pt x="241202" y="117662"/>
                  <a:pt x="190728" y="193253"/>
                  <a:pt x="188370" y="225562"/>
                </a:cubicBezTo>
                <a:cubicBezTo>
                  <a:pt x="186460" y="253441"/>
                  <a:pt x="209747" y="297616"/>
                  <a:pt x="214177" y="306842"/>
                </a:cubicBezTo>
                <a:cubicBezTo>
                  <a:pt x="219866" y="318668"/>
                  <a:pt x="179511" y="389788"/>
                  <a:pt x="72303" y="373166"/>
                </a:cubicBezTo>
                <a:cubicBezTo>
                  <a:pt x="-12106" y="360080"/>
                  <a:pt x="-1093" y="325495"/>
                  <a:pt x="2524" y="279328"/>
                </a:cubicBezTo>
                <a:cubicBezTo>
                  <a:pt x="4800" y="250311"/>
                  <a:pt x="25649" y="173421"/>
                  <a:pt x="26136" y="150378"/>
                </a:cubicBezTo>
                <a:cubicBezTo>
                  <a:pt x="26624" y="127335"/>
                  <a:pt x="9676" y="109331"/>
                  <a:pt x="23454" y="72837"/>
                </a:cubicBezTo>
                <a:cubicBezTo>
                  <a:pt x="31947" y="50281"/>
                  <a:pt x="17521" y="45405"/>
                  <a:pt x="21706" y="34838"/>
                </a:cubicBezTo>
                <a:cubicBezTo>
                  <a:pt x="24226" y="28417"/>
                  <a:pt x="40075" y="13827"/>
                  <a:pt x="46781" y="12202"/>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3" name="任意多边形: 形状 103"/>
          <p:cNvSpPr/>
          <p:nvPr/>
        </p:nvSpPr>
        <p:spPr>
          <a:xfrm>
            <a:off x="9951120" y="3803040"/>
            <a:ext cx="96840" cy="148320"/>
          </a:xfrm>
          <a:custGeom>
            <a:avLst/>
            <a:gdLst>
              <a:gd name="textAreaLeft" fmla="*/ 0 w 96840"/>
              <a:gd name="textAreaRight" fmla="*/ 97200 w 96840"/>
              <a:gd name="textAreaTop" fmla="*/ 0 h 148320"/>
              <a:gd name="textAreaBottom" fmla="*/ 148680 h 148320"/>
              <a:gd name="GluePoint1X" fmla="*/ 25151 w 40875"/>
              <a:gd name="GluePoint1Y" fmla="*/ 62384 h 62383"/>
              <a:gd name="GluePoint2X" fmla="*/ 22509 w 40875"/>
              <a:gd name="GluePoint2Y" fmla="*/ 59783 h 62383"/>
              <a:gd name="GluePoint3X" fmla="*/ 8366 w 40875"/>
              <a:gd name="GluePoint3Y" fmla="*/ 54175 h 62383"/>
              <a:gd name="GluePoint4X" fmla="*/ 238 w 40875"/>
              <a:gd name="GluePoint4Y" fmla="*/ 16704 h 62383"/>
              <a:gd name="GluePoint5X" fmla="*/ 9830 w 40875"/>
              <a:gd name="GluePoint5Y" fmla="*/ 1261 h 62383"/>
              <a:gd name="GluePoint6X" fmla="*/ 11821 w 40875"/>
              <a:gd name="GluePoint6Y" fmla="*/ 733 h 62383"/>
              <a:gd name="GluePoint7X" fmla="*/ 30555 w 40875"/>
              <a:gd name="GluePoint7Y" fmla="*/ 6951 h 62383"/>
              <a:gd name="GluePoint8X" fmla="*/ 40756 w 40875"/>
              <a:gd name="GluePoint8Y" fmla="*/ 46494 h 62383"/>
              <a:gd name="GluePoint9X" fmla="*/ 25151 w 40875"/>
              <a:gd name="GluePoint9Y" fmla="*/ 62384 h 6238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40875" h="62383">
                <a:moveTo>
                  <a:pt x="25151" y="62384"/>
                </a:moveTo>
                <a:lnTo>
                  <a:pt x="22509" y="59783"/>
                </a:lnTo>
                <a:cubicBezTo>
                  <a:pt x="15804" y="61611"/>
                  <a:pt x="9789" y="60839"/>
                  <a:pt x="8366" y="54175"/>
                </a:cubicBezTo>
                <a:lnTo>
                  <a:pt x="238" y="16704"/>
                </a:lnTo>
                <a:cubicBezTo>
                  <a:pt x="-1063" y="9844"/>
                  <a:pt x="3083" y="3126"/>
                  <a:pt x="9830" y="1261"/>
                </a:cubicBezTo>
                <a:lnTo>
                  <a:pt x="11821" y="733"/>
                </a:lnTo>
                <a:cubicBezTo>
                  <a:pt x="18526" y="-1096"/>
                  <a:pt x="29134" y="327"/>
                  <a:pt x="30555" y="6951"/>
                </a:cubicBezTo>
                <a:lnTo>
                  <a:pt x="40756" y="46494"/>
                </a:lnTo>
                <a:cubicBezTo>
                  <a:pt x="42097" y="53118"/>
                  <a:pt x="31856" y="60555"/>
                  <a:pt x="25151" y="62384"/>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4" name="任意多边形: 形状 104"/>
          <p:cNvSpPr/>
          <p:nvPr/>
        </p:nvSpPr>
        <p:spPr>
          <a:xfrm>
            <a:off x="9962640" y="3846960"/>
            <a:ext cx="61920" cy="67680"/>
          </a:xfrm>
          <a:custGeom>
            <a:avLst/>
            <a:gdLst>
              <a:gd name="textAreaLeft" fmla="*/ 0 w 61920"/>
              <a:gd name="textAreaRight" fmla="*/ 62280 w 61920"/>
              <a:gd name="textAreaTop" fmla="*/ 0 h 67680"/>
              <a:gd name="textAreaBottom" fmla="*/ 68040 h 67680"/>
              <a:gd name="GluePoint1X" fmla="*/ 0 w 26253"/>
              <a:gd name="GluePoint1Y" fmla="*/ 18369 h 28448"/>
              <a:gd name="GluePoint2X" fmla="*/ 26253 w 26253"/>
              <a:gd name="GluePoint2Y" fmla="*/ 0 h 28448"/>
              <a:gd name="GluePoint3X" fmla="*/ 1869 w 26253"/>
              <a:gd name="GluePoint3Y" fmla="*/ 28448 h 28448"/>
            </a:gdLst>
            <a:ahLst/>
            <a:cxnLst>
              <a:cxn ang="0">
                <a:pos x="GluePoint1X" y="GluePoint1Y"/>
              </a:cxn>
              <a:cxn ang="0">
                <a:pos x="GluePoint2X" y="GluePoint2Y"/>
              </a:cxn>
              <a:cxn ang="0">
                <a:pos x="GluePoint3X" y="GluePoint3Y"/>
              </a:cxn>
            </a:cxnLst>
            <a:rect l="textAreaLeft" t="textAreaTop" r="textAreaRight" b="textAreaBottom"/>
            <a:pathLst>
              <a:path w="26253" h="28448">
                <a:moveTo>
                  <a:pt x="0" y="18369"/>
                </a:moveTo>
                <a:cubicBezTo>
                  <a:pt x="11095" y="16609"/>
                  <a:pt x="20807" y="9835"/>
                  <a:pt x="26253" y="0"/>
                </a:cubicBezTo>
                <a:cubicBezTo>
                  <a:pt x="26253" y="0"/>
                  <a:pt x="16743" y="24790"/>
                  <a:pt x="1869" y="28448"/>
                </a:cubicBezTo>
                <a:close/>
              </a:path>
            </a:pathLst>
          </a:custGeom>
          <a:solidFill>
            <a:srgbClr val="BA4141"/>
          </a:solidFill>
          <a:ln w="4064">
            <a:noFill/>
          </a:ln>
        </p:spPr>
        <p:style>
          <a:lnRef idx="0">
            <a:srgbClr val="FFFFFF"/>
          </a:lnRef>
          <a:fillRef idx="0">
            <a:srgbClr val="FFFFFF"/>
          </a:fillRef>
          <a:effectRef idx="0">
            <a:srgbClr val="FFFFFF"/>
          </a:effectRef>
          <a:fontRef idx="minor"/>
        </p:style>
        <p:txBody>
          <a:bodyPr lIns="90000" tIns="23040" rIns="90000" bIns="230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5" name="任意多边形: 形状 105"/>
          <p:cNvSpPr/>
          <p:nvPr/>
        </p:nvSpPr>
        <p:spPr>
          <a:xfrm>
            <a:off x="9873720" y="3699000"/>
            <a:ext cx="105120" cy="180000"/>
          </a:xfrm>
          <a:custGeom>
            <a:avLst/>
            <a:gdLst>
              <a:gd name="textAreaLeft" fmla="*/ 0 w 105120"/>
              <a:gd name="textAreaRight" fmla="*/ 105480 w 105120"/>
              <a:gd name="textAreaTop" fmla="*/ 0 h 180000"/>
              <a:gd name="textAreaBottom" fmla="*/ 180360 h 180000"/>
              <a:gd name="GluePoint1X" fmla="*/ 578 w 44387"/>
              <a:gd name="GluePoint1Y" fmla="*/ 26863 h 75868"/>
              <a:gd name="GluePoint2X" fmla="*/ 18703 w 44387"/>
              <a:gd name="GluePoint2Y" fmla="*/ 75347 h 75868"/>
              <a:gd name="GluePoint3X" fmla="*/ 44388 w 44387"/>
              <a:gd name="GluePoint3Y" fmla="*/ 0 h 75868"/>
            </a:gdLst>
            <a:ahLst/>
            <a:cxnLst>
              <a:cxn ang="0">
                <a:pos x="GluePoint1X" y="GluePoint1Y"/>
              </a:cxn>
              <a:cxn ang="0">
                <a:pos x="GluePoint2X" y="GluePoint2Y"/>
              </a:cxn>
              <a:cxn ang="0">
                <a:pos x="GluePoint3X" y="GluePoint3Y"/>
              </a:cxn>
            </a:cxnLst>
            <a:rect l="textAreaLeft" t="textAreaTop" r="textAreaRight" b="textAreaBottom"/>
            <a:pathLst>
              <a:path w="44387" h="75868">
                <a:moveTo>
                  <a:pt x="578" y="26863"/>
                </a:moveTo>
                <a:cubicBezTo>
                  <a:pt x="578" y="26863"/>
                  <a:pt x="-5031" y="67503"/>
                  <a:pt x="18703" y="75347"/>
                </a:cubicBezTo>
                <a:cubicBezTo>
                  <a:pt x="42437" y="83190"/>
                  <a:pt x="44388" y="0"/>
                  <a:pt x="44388" y="0"/>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6" name="任意多边形: 形状 106"/>
          <p:cNvSpPr/>
          <p:nvPr/>
        </p:nvSpPr>
        <p:spPr>
          <a:xfrm>
            <a:off x="9899640" y="3680640"/>
            <a:ext cx="162360" cy="210960"/>
          </a:xfrm>
          <a:custGeom>
            <a:avLst/>
            <a:gdLst>
              <a:gd name="textAreaLeft" fmla="*/ 0 w 162360"/>
              <a:gd name="textAreaRight" fmla="*/ 162720 w 162360"/>
              <a:gd name="textAreaTop" fmla="*/ 0 h 210960"/>
              <a:gd name="textAreaBottom" fmla="*/ 211320 h 210960"/>
              <a:gd name="GluePoint1X" fmla="*/ 57449 w 68254"/>
              <a:gd name="GluePoint1Y" fmla="*/ 9173 h 88766"/>
              <a:gd name="GluePoint2X" fmla="*/ 33512 w 68254"/>
              <a:gd name="GluePoint2Y" fmla="*/ 3443 h 88766"/>
              <a:gd name="GluePoint3X" fmla="*/ 8194 w 68254"/>
              <a:gd name="GluePoint3Y" fmla="*/ 18683 h 88766"/>
              <a:gd name="GluePoint4X" fmla="*/ 6203 w 68254"/>
              <a:gd name="GluePoint4Y" fmla="*/ 80984 h 88766"/>
              <a:gd name="GluePoint5X" fmla="*/ 22174 w 68254"/>
              <a:gd name="GluePoint5Y" fmla="*/ 88706 h 88766"/>
              <a:gd name="GluePoint6X" fmla="*/ 38145 w 68254"/>
              <a:gd name="GluePoint6Y" fmla="*/ 85536 h 88766"/>
              <a:gd name="GluePoint7X" fmla="*/ 63423 w 68254"/>
              <a:gd name="GluePoint7Y" fmla="*/ 68630 h 88766"/>
              <a:gd name="GluePoint8X" fmla="*/ 57449 w 68254"/>
              <a:gd name="GluePoint8Y" fmla="*/ 9173 h 8876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68254" h="88766">
                <a:moveTo>
                  <a:pt x="57449" y="9173"/>
                </a:moveTo>
                <a:cubicBezTo>
                  <a:pt x="51068" y="-865"/>
                  <a:pt x="41803" y="-2490"/>
                  <a:pt x="33512" y="3443"/>
                </a:cubicBezTo>
                <a:cubicBezTo>
                  <a:pt x="25018" y="29"/>
                  <a:pt x="15143" y="5353"/>
                  <a:pt x="8194" y="18683"/>
                </a:cubicBezTo>
                <a:cubicBezTo>
                  <a:pt x="-1479" y="37215"/>
                  <a:pt x="-3145" y="66395"/>
                  <a:pt x="6203" y="80984"/>
                </a:cubicBezTo>
                <a:cubicBezTo>
                  <a:pt x="9738" y="86276"/>
                  <a:pt x="15834" y="89234"/>
                  <a:pt x="22174" y="88706"/>
                </a:cubicBezTo>
                <a:cubicBezTo>
                  <a:pt x="27661" y="88702"/>
                  <a:pt x="33065" y="87625"/>
                  <a:pt x="38145" y="85536"/>
                </a:cubicBezTo>
                <a:cubicBezTo>
                  <a:pt x="56555" y="78221"/>
                  <a:pt x="56962" y="80984"/>
                  <a:pt x="63423" y="68630"/>
                </a:cubicBezTo>
                <a:cubicBezTo>
                  <a:pt x="73096" y="50098"/>
                  <a:pt x="66756" y="23763"/>
                  <a:pt x="57449" y="917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7" name="任意多边形: 形状 107"/>
          <p:cNvSpPr/>
          <p:nvPr/>
        </p:nvSpPr>
        <p:spPr>
          <a:xfrm>
            <a:off x="10008360" y="3688200"/>
            <a:ext cx="102600" cy="182520"/>
          </a:xfrm>
          <a:custGeom>
            <a:avLst/>
            <a:gdLst>
              <a:gd name="textAreaLeft" fmla="*/ 0 w 102600"/>
              <a:gd name="textAreaRight" fmla="*/ 102960 w 102600"/>
              <a:gd name="textAreaTop" fmla="*/ 0 h 182520"/>
              <a:gd name="textAreaBottom" fmla="*/ 182880 h 182520"/>
              <a:gd name="GluePoint1X" fmla="*/ 0 w 43284"/>
              <a:gd name="GluePoint1Y" fmla="*/ 12792 h 76881"/>
              <a:gd name="GluePoint2X" fmla="*/ 12192 w 43284"/>
              <a:gd name="GluePoint2Y" fmla="*/ 76881 h 76881"/>
              <a:gd name="GluePoint3X" fmla="*/ 42347 w 43284"/>
              <a:gd name="GluePoint3Y" fmla="*/ 31690 h 76881"/>
              <a:gd name="GluePoint4X" fmla="*/ 4755 w 43284"/>
              <a:gd name="GluePoint4Y" fmla="*/ 7631 h 76881"/>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43284" h="76881">
                <a:moveTo>
                  <a:pt x="0" y="12792"/>
                </a:moveTo>
                <a:cubicBezTo>
                  <a:pt x="7681" y="30389"/>
                  <a:pt x="10769" y="71476"/>
                  <a:pt x="12192" y="76881"/>
                </a:cubicBezTo>
                <a:cubicBezTo>
                  <a:pt x="12192" y="76881"/>
                  <a:pt x="49621" y="73711"/>
                  <a:pt x="42347" y="31690"/>
                </a:cubicBezTo>
                <a:cubicBezTo>
                  <a:pt x="33243" y="-20655"/>
                  <a:pt x="4755" y="7631"/>
                  <a:pt x="4755" y="763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8" name="任意多边形: 形状 108"/>
          <p:cNvSpPr/>
          <p:nvPr/>
        </p:nvSpPr>
        <p:spPr>
          <a:xfrm>
            <a:off x="9875520" y="3657600"/>
            <a:ext cx="220680" cy="112680"/>
          </a:xfrm>
          <a:custGeom>
            <a:avLst/>
            <a:gdLst>
              <a:gd name="textAreaLeft" fmla="*/ 0 w 220680"/>
              <a:gd name="textAreaRight" fmla="*/ 221040 w 220680"/>
              <a:gd name="textAreaTop" fmla="*/ 0 h 112680"/>
              <a:gd name="textAreaBottom" fmla="*/ 113040 h 112680"/>
              <a:gd name="GluePoint1X" fmla="*/ 69046 w 92901"/>
              <a:gd name="GluePoint1Y" fmla="*/ 32112 h 47352"/>
              <a:gd name="GluePoint2X" fmla="*/ 689 w 92901"/>
              <a:gd name="GluePoint2Y" fmla="*/ 47352 h 47352"/>
              <a:gd name="GluePoint3X" fmla="*/ 9752 w 92901"/>
              <a:gd name="GluePoint3Y" fmla="*/ 22359 h 47352"/>
              <a:gd name="GluePoint4X" fmla="*/ 44581 w 92901"/>
              <a:gd name="GluePoint4Y" fmla="*/ 1470 h 47352"/>
              <a:gd name="GluePoint5X" fmla="*/ 48197 w 92901"/>
              <a:gd name="GluePoint5Y" fmla="*/ 860 h 47352"/>
              <a:gd name="GluePoint6X" fmla="*/ 87943 w 92901"/>
              <a:gd name="GluePoint6Y" fmla="*/ 25935 h 47352"/>
              <a:gd name="GluePoint7X" fmla="*/ 92901 w 92901"/>
              <a:gd name="GluePoint7Y" fmla="*/ 37599 h 47352"/>
              <a:gd name="GluePoint8X" fmla="*/ 85708 w 92901"/>
              <a:gd name="GluePoint8Y" fmla="*/ 35648 h 47352"/>
              <a:gd name="GluePoint9X" fmla="*/ 69046 w 92901"/>
              <a:gd name="GluePoint9Y" fmla="*/ 32112 h 47352"/>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92901" h="47352">
                <a:moveTo>
                  <a:pt x="69046" y="32112"/>
                </a:moveTo>
                <a:cubicBezTo>
                  <a:pt x="48156" y="24797"/>
                  <a:pt x="30884" y="19067"/>
                  <a:pt x="689" y="47352"/>
                </a:cubicBezTo>
                <a:cubicBezTo>
                  <a:pt x="-1952" y="43004"/>
                  <a:pt x="3412" y="27601"/>
                  <a:pt x="9752" y="22359"/>
                </a:cubicBezTo>
                <a:cubicBezTo>
                  <a:pt x="23041" y="11427"/>
                  <a:pt x="29746" y="5574"/>
                  <a:pt x="44581" y="1470"/>
                </a:cubicBezTo>
                <a:lnTo>
                  <a:pt x="48197" y="860"/>
                </a:lnTo>
                <a:cubicBezTo>
                  <a:pt x="70021" y="-2757"/>
                  <a:pt x="82132" y="4924"/>
                  <a:pt x="87943" y="25935"/>
                </a:cubicBezTo>
                <a:cubicBezTo>
                  <a:pt x="88472" y="27764"/>
                  <a:pt x="92657" y="36054"/>
                  <a:pt x="92901" y="37599"/>
                </a:cubicBezTo>
                <a:lnTo>
                  <a:pt x="85708" y="35648"/>
                </a:lnTo>
                <a:cubicBezTo>
                  <a:pt x="87415" y="48084"/>
                  <a:pt x="81562" y="29715"/>
                  <a:pt x="69046" y="32112"/>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79" name="任意多边形: 形状 109"/>
          <p:cNvSpPr/>
          <p:nvPr/>
        </p:nvSpPr>
        <p:spPr>
          <a:xfrm>
            <a:off x="9921960" y="3830400"/>
            <a:ext cx="36360" cy="32040"/>
          </a:xfrm>
          <a:custGeom>
            <a:avLst/>
            <a:gdLst>
              <a:gd name="textAreaLeft" fmla="*/ 0 w 36360"/>
              <a:gd name="textAreaRight" fmla="*/ 36720 w 36360"/>
              <a:gd name="textAreaTop" fmla="*/ 0 h 32040"/>
              <a:gd name="textAreaBottom" fmla="*/ 32400 h 32040"/>
              <a:gd name="GluePoint1X" fmla="*/ 9022 w 15475"/>
              <a:gd name="GluePoint1Y" fmla="*/ 13533 h 13667"/>
              <a:gd name="GluePoint2X" fmla="*/ 9022 w 15475"/>
              <a:gd name="GluePoint2Y" fmla="*/ 13533 h 13667"/>
              <a:gd name="GluePoint3X" fmla="*/ 0 w 15475"/>
              <a:gd name="GluePoint3Y" fmla="*/ 0 h 13667"/>
              <a:gd name="GluePoint4X" fmla="*/ 15361 w 15475"/>
              <a:gd name="GluePoint4Y" fmla="*/ 3617 h 13667"/>
              <a:gd name="GluePoint5X" fmla="*/ 9022 w 15475"/>
              <a:gd name="GluePoint5Y" fmla="*/ 13533 h 1366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5475" h="13667">
                <a:moveTo>
                  <a:pt x="9022" y="13533"/>
                </a:moveTo>
                <a:lnTo>
                  <a:pt x="9022" y="13533"/>
                </a:lnTo>
                <a:cubicBezTo>
                  <a:pt x="4958" y="12517"/>
                  <a:pt x="894" y="6462"/>
                  <a:pt x="0" y="0"/>
                </a:cubicBezTo>
                <a:lnTo>
                  <a:pt x="15361" y="3617"/>
                </a:lnTo>
                <a:cubicBezTo>
                  <a:pt x="16093" y="10079"/>
                  <a:pt x="13248" y="14509"/>
                  <a:pt x="9022" y="1353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12600" rIns="90000" bIns="-12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0" name="任意多边形: 形状 110"/>
          <p:cNvSpPr/>
          <p:nvPr/>
        </p:nvSpPr>
        <p:spPr>
          <a:xfrm>
            <a:off x="10015200" y="3797280"/>
            <a:ext cx="50400" cy="50400"/>
          </a:xfrm>
          <a:custGeom>
            <a:avLst/>
            <a:gdLst>
              <a:gd name="textAreaLeft" fmla="*/ 0 w 50400"/>
              <a:gd name="textAreaRight" fmla="*/ 50760 w 50400"/>
              <a:gd name="textAreaTop" fmla="*/ 0 h 50400"/>
              <a:gd name="textAreaBottom" fmla="*/ 50760 h 50400"/>
              <a:gd name="GluePoint1X" fmla="*/ 21378 w 21452"/>
              <a:gd name="GluePoint1Y" fmla="*/ 9457 h 21458"/>
              <a:gd name="GluePoint2X" fmla="*/ 11990 w 21452"/>
              <a:gd name="GluePoint2Y" fmla="*/ 21381 h 21458"/>
              <a:gd name="GluePoint3X" fmla="*/ 82 w 21452"/>
              <a:gd name="GluePoint3Y" fmla="*/ 12002 h 21458"/>
              <a:gd name="GluePoint4X" fmla="*/ 9470 w 21452"/>
              <a:gd name="GluePoint4Y" fmla="*/ 78 h 21458"/>
              <a:gd name="GluePoint5X" fmla="*/ 9511 w 21452"/>
              <a:gd name="GluePoint5Y" fmla="*/ 70 h 21458"/>
              <a:gd name="GluePoint6X" fmla="*/ 21378 w 21452"/>
              <a:gd name="GluePoint6Y" fmla="*/ 9457 h 2145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1452" h="21458">
                <a:moveTo>
                  <a:pt x="21378" y="9457"/>
                </a:moveTo>
                <a:cubicBezTo>
                  <a:pt x="22068" y="15342"/>
                  <a:pt x="17882" y="20682"/>
                  <a:pt x="11990" y="21381"/>
                </a:cubicBezTo>
                <a:cubicBezTo>
                  <a:pt x="6097" y="22084"/>
                  <a:pt x="773" y="17886"/>
                  <a:pt x="82" y="12002"/>
                </a:cubicBezTo>
                <a:cubicBezTo>
                  <a:pt x="-649" y="6117"/>
                  <a:pt x="3577" y="781"/>
                  <a:pt x="9470" y="78"/>
                </a:cubicBezTo>
                <a:cubicBezTo>
                  <a:pt x="9470" y="74"/>
                  <a:pt x="9511" y="74"/>
                  <a:pt x="9511" y="70"/>
                </a:cubicBezTo>
                <a:cubicBezTo>
                  <a:pt x="15363" y="-597"/>
                  <a:pt x="20687" y="3597"/>
                  <a:pt x="21378" y="9457"/>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5760" rIns="90000" bIns="57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1" name="任意多边形: 形状 111"/>
          <p:cNvSpPr/>
          <p:nvPr/>
        </p:nvSpPr>
        <p:spPr>
          <a:xfrm>
            <a:off x="10077480" y="4256280"/>
            <a:ext cx="188280" cy="515160"/>
          </a:xfrm>
          <a:custGeom>
            <a:avLst/>
            <a:gdLst>
              <a:gd name="textAreaLeft" fmla="*/ 0 w 188280"/>
              <a:gd name="textAreaRight" fmla="*/ 188640 w 188280"/>
              <a:gd name="textAreaTop" fmla="*/ 0 h 515160"/>
              <a:gd name="textAreaBottom" fmla="*/ 515520 h 515160"/>
              <a:gd name="GluePoint1X" fmla="*/ 76444 w 79226"/>
              <a:gd name="GluePoint1Y" fmla="*/ 169753 h 216451"/>
              <a:gd name="GluePoint2X" fmla="*/ 69901 w 79226"/>
              <a:gd name="GluePoint2Y" fmla="*/ 38080 h 216451"/>
              <a:gd name="GluePoint3X" fmla="*/ 61367 w 79226"/>
              <a:gd name="GluePoint3Y" fmla="*/ 0 h 216451"/>
              <a:gd name="GluePoint4X" fmla="*/ 0 w 79226"/>
              <a:gd name="GluePoint4Y" fmla="*/ 74290 h 216451"/>
              <a:gd name="GluePoint5X" fmla="*/ 12599 w 79226"/>
              <a:gd name="GluePoint5Y" fmla="*/ 214985 h 216451"/>
              <a:gd name="GluePoint6X" fmla="*/ 76444 w 79226"/>
              <a:gd name="GluePoint6Y" fmla="*/ 169753 h 2164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9226" h="216451">
                <a:moveTo>
                  <a:pt x="76444" y="169753"/>
                </a:moveTo>
                <a:cubicBezTo>
                  <a:pt x="72055" y="160609"/>
                  <a:pt x="67950" y="65999"/>
                  <a:pt x="69901" y="38080"/>
                </a:cubicBezTo>
                <a:cubicBezTo>
                  <a:pt x="71161" y="19792"/>
                  <a:pt x="53279" y="25034"/>
                  <a:pt x="61367" y="0"/>
                </a:cubicBezTo>
                <a:cubicBezTo>
                  <a:pt x="33243" y="50922"/>
                  <a:pt x="32106" y="69088"/>
                  <a:pt x="0" y="74290"/>
                </a:cubicBezTo>
                <a:cubicBezTo>
                  <a:pt x="48768" y="154066"/>
                  <a:pt x="10891" y="185928"/>
                  <a:pt x="12599" y="214985"/>
                </a:cubicBezTo>
                <a:cubicBezTo>
                  <a:pt x="88107" y="225064"/>
                  <a:pt x="81483" y="180238"/>
                  <a:pt x="76444" y="169753"/>
                </a:cubicBezTo>
                <a:close/>
              </a:path>
            </a:pathLst>
          </a:custGeom>
          <a:solidFill>
            <a:srgbClr val="5B78C7"/>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2" name="任意多边形: 形状 112"/>
          <p:cNvSpPr/>
          <p:nvPr/>
        </p:nvSpPr>
        <p:spPr>
          <a:xfrm>
            <a:off x="9831240" y="4138920"/>
            <a:ext cx="491040" cy="506880"/>
          </a:xfrm>
          <a:custGeom>
            <a:avLst/>
            <a:gdLst>
              <a:gd name="textAreaLeft" fmla="*/ 0 w 491040"/>
              <a:gd name="textAreaRight" fmla="*/ 491400 w 491040"/>
              <a:gd name="textAreaTop" fmla="*/ 0 h 506880"/>
              <a:gd name="textAreaBottom" fmla="*/ 507240 h 506880"/>
              <a:gd name="GluePoint1X" fmla="*/ 206370 w 206391"/>
              <a:gd name="GluePoint1Y" fmla="*/ 0 h 213218"/>
              <a:gd name="GluePoint2X" fmla="*/ 165486 w 206391"/>
              <a:gd name="GluePoint2Y" fmla="*/ 204135 h 213218"/>
              <a:gd name="GluePoint3X" fmla="*/ 0 w 206391"/>
              <a:gd name="GluePoint3Y" fmla="*/ 132771 h 213218"/>
              <a:gd name="GluePoint4X" fmla="*/ 6503 w 206391"/>
              <a:gd name="GluePoint4Y" fmla="*/ 114849 h 213218"/>
              <a:gd name="GluePoint5X" fmla="*/ 120863 w 206391"/>
              <a:gd name="GluePoint5Y" fmla="*/ 141062 h 213218"/>
              <a:gd name="GluePoint6X" fmla="*/ 148417 w 206391"/>
              <a:gd name="GluePoint6Y" fmla="*/ 41 h 21321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06391" h="213218">
                <a:moveTo>
                  <a:pt x="206370" y="0"/>
                </a:moveTo>
                <a:cubicBezTo>
                  <a:pt x="206370" y="0"/>
                  <a:pt x="208687" y="162885"/>
                  <a:pt x="165486" y="204135"/>
                </a:cubicBezTo>
                <a:cubicBezTo>
                  <a:pt x="122286" y="245384"/>
                  <a:pt x="0" y="132771"/>
                  <a:pt x="0" y="132771"/>
                </a:cubicBezTo>
                <a:lnTo>
                  <a:pt x="6503" y="114849"/>
                </a:lnTo>
                <a:lnTo>
                  <a:pt x="120863" y="141062"/>
                </a:lnTo>
                <a:lnTo>
                  <a:pt x="148417" y="41"/>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3" name="任意多边形: 形状 113"/>
          <p:cNvSpPr/>
          <p:nvPr/>
        </p:nvSpPr>
        <p:spPr>
          <a:xfrm>
            <a:off x="9933840" y="3897720"/>
            <a:ext cx="51840" cy="72720"/>
          </a:xfrm>
          <a:custGeom>
            <a:avLst/>
            <a:gdLst>
              <a:gd name="textAreaLeft" fmla="*/ 0 w 51840"/>
              <a:gd name="textAreaRight" fmla="*/ 52200 w 51840"/>
              <a:gd name="textAreaTop" fmla="*/ 0 h 72720"/>
              <a:gd name="textAreaBottom" fmla="*/ 73080 h 72720"/>
              <a:gd name="GluePoint1X" fmla="*/ 12697 w 21759"/>
              <a:gd name="GluePoint1Y" fmla="*/ 0 h 30642"/>
              <a:gd name="GluePoint2X" fmla="*/ 1439 w 21759"/>
              <a:gd name="GluePoint2Y" fmla="*/ 2194 h 30642"/>
              <a:gd name="GluePoint3X" fmla="*/ 5503 w 21759"/>
              <a:gd name="GluePoint3Y" fmla="*/ 30642 h 30642"/>
              <a:gd name="GluePoint4X" fmla="*/ 21759 w 21759"/>
              <a:gd name="GluePoint4Y" fmla="*/ 20076 h 30642"/>
              <a:gd name="GluePoint5X" fmla="*/ 12697 w 21759"/>
              <a:gd name="GluePoint5Y" fmla="*/ 0 h 3064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1759" h="30642">
                <a:moveTo>
                  <a:pt x="12697" y="0"/>
                </a:moveTo>
                <a:lnTo>
                  <a:pt x="1439" y="2194"/>
                </a:lnTo>
                <a:cubicBezTo>
                  <a:pt x="1439" y="2194"/>
                  <a:pt x="-3722" y="23002"/>
                  <a:pt x="5503" y="30642"/>
                </a:cubicBezTo>
                <a:lnTo>
                  <a:pt x="21759" y="20076"/>
                </a:lnTo>
                <a:cubicBezTo>
                  <a:pt x="21759" y="20076"/>
                  <a:pt x="11355" y="10322"/>
                  <a:pt x="12697" y="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28080" rIns="90000" bIns="280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4" name="任意多边形: 形状 114"/>
          <p:cNvSpPr/>
          <p:nvPr/>
        </p:nvSpPr>
        <p:spPr>
          <a:xfrm>
            <a:off x="9985320" y="3900960"/>
            <a:ext cx="94320" cy="82080"/>
          </a:xfrm>
          <a:custGeom>
            <a:avLst/>
            <a:gdLst>
              <a:gd name="textAreaLeft" fmla="*/ 0 w 94320"/>
              <a:gd name="textAreaRight" fmla="*/ 94680 w 94320"/>
              <a:gd name="textAreaTop" fmla="*/ 0 h 82080"/>
              <a:gd name="textAreaBottom" fmla="*/ 82440 h 82080"/>
              <a:gd name="GluePoint1X" fmla="*/ 0 w 39664"/>
              <a:gd name="GluePoint1Y" fmla="*/ 18491 h 34747"/>
              <a:gd name="GluePoint2X" fmla="*/ 10282 w 39664"/>
              <a:gd name="GluePoint2Y" fmla="*/ 34747 h 34747"/>
              <a:gd name="GluePoint3X" fmla="*/ 39665 w 39664"/>
              <a:gd name="GluePoint3Y" fmla="*/ 6299 h 34747"/>
              <a:gd name="GluePoint4X" fmla="*/ 27473 w 39664"/>
              <a:gd name="GluePoint4Y" fmla="*/ 0 h 34747"/>
              <a:gd name="GluePoint5X" fmla="*/ 0 w 39664"/>
              <a:gd name="GluePoint5Y" fmla="*/ 18491 h 34747"/>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9664" h="34747">
                <a:moveTo>
                  <a:pt x="0" y="18491"/>
                </a:moveTo>
                <a:lnTo>
                  <a:pt x="10282" y="34747"/>
                </a:lnTo>
                <a:cubicBezTo>
                  <a:pt x="10282" y="34747"/>
                  <a:pt x="39300" y="25034"/>
                  <a:pt x="39665" y="6299"/>
                </a:cubicBezTo>
                <a:lnTo>
                  <a:pt x="27473" y="0"/>
                </a:lnTo>
                <a:cubicBezTo>
                  <a:pt x="27473" y="0"/>
                  <a:pt x="13208" y="19954"/>
                  <a:pt x="0" y="18491"/>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7440" rIns="90000" bIns="3744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5" name="任意多边形: 形状 115"/>
          <p:cNvSpPr/>
          <p:nvPr/>
        </p:nvSpPr>
        <p:spPr>
          <a:xfrm>
            <a:off x="10116720" y="4060080"/>
            <a:ext cx="285480" cy="348840"/>
          </a:xfrm>
          <a:custGeom>
            <a:avLst/>
            <a:gdLst>
              <a:gd name="textAreaLeft" fmla="*/ 0 w 285480"/>
              <a:gd name="textAreaRight" fmla="*/ 285840 w 285480"/>
              <a:gd name="textAreaTop" fmla="*/ 0 h 348840"/>
              <a:gd name="textAreaBottom" fmla="*/ 349200 h 348840"/>
              <a:gd name="GluePoint1X" fmla="*/ 80278 w 120086"/>
              <a:gd name="GluePoint1Y" fmla="*/ 0 h 146732"/>
              <a:gd name="GluePoint2X" fmla="*/ 119373 w 120086"/>
              <a:gd name="GluePoint2Y" fmla="*/ 96601 h 146732"/>
              <a:gd name="GluePoint3X" fmla="*/ 8467 w 120086"/>
              <a:gd name="GluePoint3Y" fmla="*/ 114523 h 146732"/>
              <a:gd name="GluePoint4X" fmla="*/ 16229 w 120086"/>
              <a:gd name="GluePoint4Y" fmla="*/ 12070 h 14673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20086" h="146732">
                <a:moveTo>
                  <a:pt x="80278" y="0"/>
                </a:moveTo>
                <a:cubicBezTo>
                  <a:pt x="80278" y="0"/>
                  <a:pt x="109376" y="57668"/>
                  <a:pt x="119373" y="96601"/>
                </a:cubicBezTo>
                <a:cubicBezTo>
                  <a:pt x="129371" y="135534"/>
                  <a:pt x="31306" y="177353"/>
                  <a:pt x="8467" y="114523"/>
                </a:cubicBezTo>
                <a:cubicBezTo>
                  <a:pt x="-14373" y="51694"/>
                  <a:pt x="16229" y="12070"/>
                  <a:pt x="16229" y="1207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6" name="任意多边形: 形状 116"/>
          <p:cNvSpPr/>
          <p:nvPr/>
        </p:nvSpPr>
        <p:spPr>
          <a:xfrm>
            <a:off x="9543960" y="4364280"/>
            <a:ext cx="175680" cy="165960"/>
          </a:xfrm>
          <a:custGeom>
            <a:avLst/>
            <a:gdLst>
              <a:gd name="textAreaLeft" fmla="*/ 0 w 175680"/>
              <a:gd name="textAreaRight" fmla="*/ 176040 w 175680"/>
              <a:gd name="textAreaTop" fmla="*/ 0 h 165960"/>
              <a:gd name="textAreaBottom" fmla="*/ 166320 h 165960"/>
              <a:gd name="GluePoint1X" fmla="*/ 1237 w 73820"/>
              <a:gd name="GluePoint1Y" fmla="*/ 21133 h 69989"/>
              <a:gd name="GluePoint2X" fmla="*/ 51224 w 73820"/>
              <a:gd name="GluePoint2Y" fmla="*/ 0 h 69989"/>
              <a:gd name="GluePoint3X" fmla="*/ 73820 w 73820"/>
              <a:gd name="GluePoint3Y" fmla="*/ 19467 h 69989"/>
              <a:gd name="GluePoint4X" fmla="*/ 55979 w 73820"/>
              <a:gd name="GluePoint4Y" fmla="*/ 54498 h 69989"/>
              <a:gd name="GluePoint5X" fmla="*/ 18834 w 73820"/>
              <a:gd name="GluePoint5Y" fmla="*/ 68153 h 69989"/>
              <a:gd name="GluePoint6X" fmla="*/ 1237 w 73820"/>
              <a:gd name="GluePoint6Y" fmla="*/ 21133 h 6998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73820" h="69989">
                <a:moveTo>
                  <a:pt x="1237" y="21133"/>
                </a:moveTo>
                <a:lnTo>
                  <a:pt x="51224" y="0"/>
                </a:lnTo>
                <a:lnTo>
                  <a:pt x="73820" y="19467"/>
                </a:lnTo>
                <a:lnTo>
                  <a:pt x="55979" y="54498"/>
                </a:lnTo>
                <a:cubicBezTo>
                  <a:pt x="52607" y="65187"/>
                  <a:pt x="33587" y="73924"/>
                  <a:pt x="18834" y="68153"/>
                </a:cubicBezTo>
                <a:cubicBezTo>
                  <a:pt x="2985" y="61935"/>
                  <a:pt x="-2786" y="28692"/>
                  <a:pt x="1237" y="21133"/>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7" name="任意多边形: 形状 117"/>
          <p:cNvSpPr/>
          <p:nvPr/>
        </p:nvSpPr>
        <p:spPr>
          <a:xfrm>
            <a:off x="9651960" y="4354920"/>
            <a:ext cx="110880" cy="73800"/>
          </a:xfrm>
          <a:custGeom>
            <a:avLst/>
            <a:gdLst>
              <a:gd name="textAreaLeft" fmla="*/ 0 w 110880"/>
              <a:gd name="textAreaRight" fmla="*/ 111240 w 110880"/>
              <a:gd name="textAreaTop" fmla="*/ 0 h 73800"/>
              <a:gd name="textAreaBottom" fmla="*/ 74160 h 73800"/>
              <a:gd name="GluePoint1X" fmla="*/ 45999 w 46565"/>
              <a:gd name="GluePoint1Y" fmla="*/ 10970 h 31289"/>
              <a:gd name="GluePoint2X" fmla="*/ 45999 w 46565"/>
              <a:gd name="GluePoint2Y" fmla="*/ 10970 h 31289"/>
              <a:gd name="GluePoint3X" fmla="*/ 36773 w 46565"/>
              <a:gd name="GluePoint3Y" fmla="*/ 31290 h 31289"/>
              <a:gd name="GluePoint4X" fmla="*/ 8325 w 46565"/>
              <a:gd name="GluePoint4Y" fmla="*/ 29258 h 31289"/>
              <a:gd name="GluePoint5X" fmla="*/ 3855 w 46565"/>
              <a:gd name="GluePoint5Y" fmla="*/ 19260 h 31289"/>
              <a:gd name="GluePoint6X" fmla="*/ 3855 w 46565"/>
              <a:gd name="GluePoint6Y" fmla="*/ 19260 h 31289"/>
              <a:gd name="GluePoint7X" fmla="*/ 7675 w 46565"/>
              <a:gd name="GluePoint7Y" fmla="*/ 3776 h 31289"/>
              <a:gd name="GluePoint8X" fmla="*/ 27995 w 46565"/>
              <a:gd name="GluePoint8Y" fmla="*/ 363 h 31289"/>
              <a:gd name="GluePoint9X" fmla="*/ 36123 w 46565"/>
              <a:gd name="GluePoint9Y" fmla="*/ 363 h 31289"/>
              <a:gd name="GluePoint10X" fmla="*/ 45999 w 46565"/>
              <a:gd name="GluePoint10Y" fmla="*/ 10970 h 3128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46565" h="31289">
                <a:moveTo>
                  <a:pt x="45999" y="10970"/>
                </a:moveTo>
                <a:lnTo>
                  <a:pt x="45999" y="10970"/>
                </a:lnTo>
                <a:cubicBezTo>
                  <a:pt x="48153" y="20642"/>
                  <a:pt x="43967" y="29705"/>
                  <a:pt x="36773" y="31290"/>
                </a:cubicBezTo>
                <a:lnTo>
                  <a:pt x="8325" y="29258"/>
                </a:lnTo>
                <a:cubicBezTo>
                  <a:pt x="1091" y="30640"/>
                  <a:pt x="6009" y="28933"/>
                  <a:pt x="3855" y="19260"/>
                </a:cubicBezTo>
                <a:lnTo>
                  <a:pt x="3855" y="19260"/>
                </a:lnTo>
                <a:cubicBezTo>
                  <a:pt x="1741" y="9588"/>
                  <a:pt x="-5411" y="9710"/>
                  <a:pt x="7675" y="3776"/>
                </a:cubicBezTo>
                <a:lnTo>
                  <a:pt x="27995" y="363"/>
                </a:lnTo>
                <a:cubicBezTo>
                  <a:pt x="30677" y="-121"/>
                  <a:pt x="33441" y="-121"/>
                  <a:pt x="36123" y="363"/>
                </a:cubicBezTo>
                <a:cubicBezTo>
                  <a:pt x="41406" y="1135"/>
                  <a:pt x="44291" y="3370"/>
                  <a:pt x="45999" y="10970"/>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29160" rIns="90000" bIns="291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8" name="任意多边形: 形状 118"/>
          <p:cNvSpPr/>
          <p:nvPr/>
        </p:nvSpPr>
        <p:spPr>
          <a:xfrm>
            <a:off x="9586080" y="3930480"/>
            <a:ext cx="317880" cy="385560"/>
          </a:xfrm>
          <a:custGeom>
            <a:avLst/>
            <a:gdLst>
              <a:gd name="textAreaLeft" fmla="*/ 0 w 317880"/>
              <a:gd name="textAreaRight" fmla="*/ 318240 w 317880"/>
              <a:gd name="textAreaTop" fmla="*/ 0 h 385560"/>
              <a:gd name="textAreaBottom" fmla="*/ 385920 h 385560"/>
              <a:gd name="GluePoint1X" fmla="*/ 133584 w 133584"/>
              <a:gd name="GluePoint1Y" fmla="*/ 88189 h 162139"/>
              <a:gd name="GluePoint2X" fmla="*/ 83963 w 133584"/>
              <a:gd name="GluePoint2Y" fmla="*/ 161341 h 162139"/>
              <a:gd name="GluePoint3X" fmla="*/ 122 w 133584"/>
              <a:gd name="GluePoint3Y" fmla="*/ 109728 h 162139"/>
              <a:gd name="GluePoint4X" fmla="*/ 103876 w 133584"/>
              <a:gd name="GluePoint4Y" fmla="*/ 0 h 16213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133584" h="162139">
                <a:moveTo>
                  <a:pt x="133584" y="88189"/>
                </a:moveTo>
                <a:cubicBezTo>
                  <a:pt x="133584" y="88189"/>
                  <a:pt x="124318" y="126146"/>
                  <a:pt x="83963" y="161341"/>
                </a:cubicBezTo>
                <a:cubicBezTo>
                  <a:pt x="64293" y="169469"/>
                  <a:pt x="-3251" y="112938"/>
                  <a:pt x="122" y="109728"/>
                </a:cubicBezTo>
                <a:cubicBezTo>
                  <a:pt x="53239" y="34706"/>
                  <a:pt x="64455" y="11135"/>
                  <a:pt x="103876" y="0"/>
                </a:cubicBezTo>
                <a:close/>
              </a:path>
            </a:pathLst>
          </a:custGeom>
          <a:solidFill>
            <a:schemeClr val="accent1">
              <a:lumMod val="60000"/>
              <a:lumOff val="40000"/>
            </a:schemeClr>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89" name="任意多边形: 形状 119"/>
          <p:cNvSpPr/>
          <p:nvPr/>
        </p:nvSpPr>
        <p:spPr>
          <a:xfrm>
            <a:off x="9220680" y="5331600"/>
            <a:ext cx="236520" cy="202680"/>
          </a:xfrm>
          <a:custGeom>
            <a:avLst/>
            <a:gdLst>
              <a:gd name="textAreaLeft" fmla="*/ 0 w 236520"/>
              <a:gd name="textAreaRight" fmla="*/ 236880 w 236520"/>
              <a:gd name="textAreaTop" fmla="*/ 0 h 202680"/>
              <a:gd name="textAreaBottom" fmla="*/ 203040 h 202680"/>
              <a:gd name="GluePoint1X" fmla="*/ 13965 w 99449"/>
              <a:gd name="GluePoint1Y" fmla="*/ 60202 h 85307"/>
              <a:gd name="GluePoint2X" fmla="*/ 57775 w 99449"/>
              <a:gd name="GluePoint2Y" fmla="*/ 10093 h 85307"/>
              <a:gd name="GluePoint3X" fmla="*/ 84434 w 99449"/>
              <a:gd name="GluePoint3Y" fmla="*/ 1559 h 85307"/>
              <a:gd name="GluePoint4X" fmla="*/ 89840 w 99449"/>
              <a:gd name="GluePoint4Y" fmla="*/ 2128 h 85307"/>
              <a:gd name="GluePoint5X" fmla="*/ 97318 w 99449"/>
              <a:gd name="GluePoint5Y" fmla="*/ 18953 h 85307"/>
              <a:gd name="GluePoint6X" fmla="*/ 81956 w 99449"/>
              <a:gd name="GluePoint6Y" fmla="*/ 49026 h 85307"/>
              <a:gd name="GluePoint7X" fmla="*/ 36804 w 99449"/>
              <a:gd name="GluePoint7Y" fmla="*/ 78003 h 85307"/>
              <a:gd name="GluePoint8X" fmla="*/ 5308 w 99449"/>
              <a:gd name="GluePoint8Y" fmla="*/ 84058 h 85307"/>
              <a:gd name="GluePoint9X" fmla="*/ 3032 w 99449"/>
              <a:gd name="GluePoint9Y" fmla="*/ 83205 h 85307"/>
              <a:gd name="GluePoint10X" fmla="*/ 13965 w 99449"/>
              <a:gd name="GluePoint10Y" fmla="*/ 60202 h 8530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99449" h="85307">
                <a:moveTo>
                  <a:pt x="13965" y="60202"/>
                </a:moveTo>
                <a:lnTo>
                  <a:pt x="57775" y="10093"/>
                </a:lnTo>
                <a:cubicBezTo>
                  <a:pt x="65618" y="4704"/>
                  <a:pt x="74925" y="1738"/>
                  <a:pt x="84434" y="1559"/>
                </a:cubicBezTo>
                <a:cubicBezTo>
                  <a:pt x="89230" y="1559"/>
                  <a:pt x="89514" y="-2302"/>
                  <a:pt x="89840" y="2128"/>
                </a:cubicBezTo>
                <a:lnTo>
                  <a:pt x="97318" y="18953"/>
                </a:lnTo>
                <a:cubicBezTo>
                  <a:pt x="103616" y="29763"/>
                  <a:pt x="95204" y="40289"/>
                  <a:pt x="81956" y="49026"/>
                </a:cubicBezTo>
                <a:lnTo>
                  <a:pt x="36804" y="78003"/>
                </a:lnTo>
                <a:cubicBezTo>
                  <a:pt x="27497" y="84383"/>
                  <a:pt x="13355" y="87106"/>
                  <a:pt x="5308" y="84058"/>
                </a:cubicBezTo>
                <a:lnTo>
                  <a:pt x="3032" y="83205"/>
                </a:lnTo>
                <a:cubicBezTo>
                  <a:pt x="-5015" y="80157"/>
                  <a:pt x="4455" y="69306"/>
                  <a:pt x="13965" y="60202"/>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0" name="任意多边形: 形状 120"/>
          <p:cNvSpPr/>
          <p:nvPr/>
        </p:nvSpPr>
        <p:spPr>
          <a:xfrm>
            <a:off x="9360000" y="5241240"/>
            <a:ext cx="75960" cy="134280"/>
          </a:xfrm>
          <a:custGeom>
            <a:avLst/>
            <a:gdLst>
              <a:gd name="textAreaLeft" fmla="*/ 0 w 75960"/>
              <a:gd name="textAreaRight" fmla="*/ 76320 w 75960"/>
              <a:gd name="textAreaTop" fmla="*/ 0 h 134280"/>
              <a:gd name="textAreaBottom" fmla="*/ 134640 h 134280"/>
              <a:gd name="GluePoint1X" fmla="*/ 31983 w 32023"/>
              <a:gd name="GluePoint1Y" fmla="*/ 43769 h 56442"/>
              <a:gd name="GluePoint2X" fmla="*/ 0 w 32023"/>
              <a:gd name="GluePoint2Y" fmla="*/ 48362 h 56442"/>
              <a:gd name="GluePoint3X" fmla="*/ 0 w 32023"/>
              <a:gd name="GluePoint3Y" fmla="*/ 4552 h 56442"/>
              <a:gd name="GluePoint4X" fmla="*/ 32024 w 32023"/>
              <a:gd name="GluePoint4Y" fmla="*/ 0 h 56442"/>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2023" h="56442">
                <a:moveTo>
                  <a:pt x="31983" y="43769"/>
                </a:moveTo>
                <a:cubicBezTo>
                  <a:pt x="31983" y="57221"/>
                  <a:pt x="-81" y="61814"/>
                  <a:pt x="0" y="48362"/>
                </a:cubicBezTo>
                <a:lnTo>
                  <a:pt x="0" y="4552"/>
                </a:lnTo>
                <a:lnTo>
                  <a:pt x="32024"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1" name="任意多边形: 形状 121"/>
          <p:cNvSpPr/>
          <p:nvPr/>
        </p:nvSpPr>
        <p:spPr>
          <a:xfrm>
            <a:off x="9297000" y="4510440"/>
            <a:ext cx="554040" cy="801720"/>
          </a:xfrm>
          <a:custGeom>
            <a:avLst/>
            <a:gdLst>
              <a:gd name="textAreaLeft" fmla="*/ 0 w 554040"/>
              <a:gd name="textAreaRight" fmla="*/ 554400 w 554040"/>
              <a:gd name="textAreaTop" fmla="*/ 0 h 801720"/>
              <a:gd name="textAreaBottom" fmla="*/ 802080 h 801720"/>
              <a:gd name="GluePoint1X" fmla="*/ 232956 w 232955"/>
              <a:gd name="GluePoint1Y" fmla="*/ 62316 h 336721"/>
              <a:gd name="GluePoint2X" fmla="*/ 15573 w 232955"/>
              <a:gd name="GluePoint2Y" fmla="*/ 21026 h 336721"/>
              <a:gd name="GluePoint3X" fmla="*/ 12525 w 232955"/>
              <a:gd name="GluePoint3Y" fmla="*/ 327532 h 336721"/>
              <a:gd name="GluePoint4X" fmla="*/ 68527 w 232955"/>
              <a:gd name="GluePoint4Y" fmla="*/ 323468 h 336721"/>
              <a:gd name="GluePoint5X" fmla="*/ 89416 w 232955"/>
              <a:gd name="GluePoint5Y" fmla="*/ 144002 h 336721"/>
              <a:gd name="GluePoint6X" fmla="*/ 158179 w 232955"/>
              <a:gd name="GluePoint6Y" fmla="*/ 172410 h 33672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32955" h="336721">
                <a:moveTo>
                  <a:pt x="232956" y="62316"/>
                </a:moveTo>
                <a:cubicBezTo>
                  <a:pt x="232956" y="62316"/>
                  <a:pt x="78281" y="-43917"/>
                  <a:pt x="15573" y="21026"/>
                </a:cubicBezTo>
                <a:cubicBezTo>
                  <a:pt x="-17589" y="55407"/>
                  <a:pt x="12525" y="327532"/>
                  <a:pt x="12525" y="327532"/>
                </a:cubicBezTo>
                <a:cubicBezTo>
                  <a:pt x="12525" y="327532"/>
                  <a:pt x="39388" y="350697"/>
                  <a:pt x="68527" y="323468"/>
                </a:cubicBezTo>
                <a:cubicBezTo>
                  <a:pt x="68527" y="323468"/>
                  <a:pt x="108151" y="173426"/>
                  <a:pt x="89416" y="144002"/>
                </a:cubicBezTo>
                <a:lnTo>
                  <a:pt x="158179" y="172410"/>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2" name="任意多边形: 形状 122"/>
          <p:cNvSpPr/>
          <p:nvPr/>
        </p:nvSpPr>
        <p:spPr>
          <a:xfrm>
            <a:off x="9427680" y="4643640"/>
            <a:ext cx="423720" cy="658080"/>
          </a:xfrm>
          <a:custGeom>
            <a:avLst/>
            <a:gdLst>
              <a:gd name="textAreaLeft" fmla="*/ 0 w 423720"/>
              <a:gd name="textAreaRight" fmla="*/ 424080 w 423720"/>
              <a:gd name="textAreaTop" fmla="*/ 0 h 658080"/>
              <a:gd name="textAreaBottom" fmla="*/ 658440 h 658080"/>
              <a:gd name="GluePoint1X" fmla="*/ 178206 w 178205"/>
              <a:gd name="GluePoint1Y" fmla="*/ 6233 h 276691"/>
              <a:gd name="GluePoint2X" fmla="*/ 142484 w 178205"/>
              <a:gd name="GluePoint2Y" fmla="*/ 9524 h 276691"/>
              <a:gd name="GluePoint3X" fmla="*/ 52507 w 178205"/>
              <a:gd name="GluePoint3Y" fmla="*/ 12532 h 276691"/>
              <a:gd name="GluePoint4X" fmla="*/ 15403 w 178205"/>
              <a:gd name="GluePoint4Y" fmla="*/ 81620 h 276691"/>
              <a:gd name="GluePoint5X" fmla="*/ 0 w 178205"/>
              <a:gd name="GluePoint5Y" fmla="*/ 276692 h 276691"/>
              <a:gd name="GluePoint6X" fmla="*/ 13777 w 178205"/>
              <a:gd name="GluePoint6Y" fmla="*/ 267467 h 276691"/>
              <a:gd name="GluePoint7X" fmla="*/ 34666 w 178205"/>
              <a:gd name="GluePoint7Y" fmla="*/ 88000 h 276691"/>
              <a:gd name="GluePoint8X" fmla="*/ 103429 w 178205"/>
              <a:gd name="GluePoint8Y" fmla="*/ 116326 h 27669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Lst>
            <a:rect l="textAreaLeft" t="textAreaTop" r="textAreaRight" b="textAreaBottom"/>
            <a:pathLst>
              <a:path w="178205" h="276691">
                <a:moveTo>
                  <a:pt x="178206" y="6233"/>
                </a:moveTo>
                <a:cubicBezTo>
                  <a:pt x="178206" y="6233"/>
                  <a:pt x="171501" y="24236"/>
                  <a:pt x="142484" y="9524"/>
                </a:cubicBezTo>
                <a:cubicBezTo>
                  <a:pt x="110500" y="-6732"/>
                  <a:pt x="72867" y="218"/>
                  <a:pt x="52507" y="12532"/>
                </a:cubicBezTo>
                <a:cubicBezTo>
                  <a:pt x="28692" y="27288"/>
                  <a:pt x="14548" y="53619"/>
                  <a:pt x="15403" y="81620"/>
                </a:cubicBezTo>
                <a:cubicBezTo>
                  <a:pt x="16825" y="143027"/>
                  <a:pt x="9509" y="209189"/>
                  <a:pt x="0" y="276692"/>
                </a:cubicBezTo>
                <a:cubicBezTo>
                  <a:pt x="5121" y="274497"/>
                  <a:pt x="9794" y="271368"/>
                  <a:pt x="13777" y="267467"/>
                </a:cubicBezTo>
                <a:cubicBezTo>
                  <a:pt x="13777" y="267467"/>
                  <a:pt x="53401" y="117424"/>
                  <a:pt x="34666" y="88000"/>
                </a:cubicBezTo>
                <a:lnTo>
                  <a:pt x="103429" y="116326"/>
                </a:lnTo>
                <a:close/>
              </a:path>
            </a:pathLst>
          </a:custGeom>
          <a:solidFill>
            <a:srgbClr val="1E2F59"/>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3" name="任意多边形: 形状 123"/>
          <p:cNvSpPr/>
          <p:nvPr/>
        </p:nvSpPr>
        <p:spPr>
          <a:xfrm>
            <a:off x="9399240" y="5400000"/>
            <a:ext cx="244080" cy="178560"/>
          </a:xfrm>
          <a:custGeom>
            <a:avLst/>
            <a:gdLst>
              <a:gd name="textAreaLeft" fmla="*/ 0 w 244080"/>
              <a:gd name="textAreaRight" fmla="*/ 244440 w 244080"/>
              <a:gd name="textAreaTop" fmla="*/ 0 h 178560"/>
              <a:gd name="textAreaBottom" fmla="*/ 178920 h 178560"/>
              <a:gd name="GluePoint1X" fmla="*/ 15939 w 102796"/>
              <a:gd name="GluePoint1Y" fmla="*/ 49801 h 75155"/>
              <a:gd name="GluePoint2X" fmla="*/ 64707 w 102796"/>
              <a:gd name="GluePoint2Y" fmla="*/ 5747 h 75155"/>
              <a:gd name="GluePoint3X" fmla="*/ 91489 w 102796"/>
              <a:gd name="GluePoint3Y" fmla="*/ 911 h 75155"/>
              <a:gd name="GluePoint4X" fmla="*/ 96650 w 102796"/>
              <a:gd name="GluePoint4Y" fmla="*/ 2252 h 75155"/>
              <a:gd name="GluePoint5X" fmla="*/ 101609 w 102796"/>
              <a:gd name="GluePoint5Y" fmla="*/ 20134 h 75155"/>
              <a:gd name="GluePoint6X" fmla="*/ 82873 w 102796"/>
              <a:gd name="GluePoint6Y" fmla="*/ 48094 h 75155"/>
              <a:gd name="GluePoint7X" fmla="*/ 35650 w 102796"/>
              <a:gd name="GluePoint7Y" fmla="*/ 70812 h 75155"/>
              <a:gd name="GluePoint8X" fmla="*/ 4560 w 102796"/>
              <a:gd name="GluePoint8Y" fmla="*/ 72437 h 75155"/>
              <a:gd name="GluePoint9X" fmla="*/ 2487 w 102796"/>
              <a:gd name="GluePoint9Y" fmla="*/ 71259 h 75155"/>
              <a:gd name="GluePoint10X" fmla="*/ 15939 w 102796"/>
              <a:gd name="GluePoint10Y" fmla="*/ 49801 h 75155"/>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Lst>
            <a:rect l="textAreaLeft" t="textAreaTop" r="textAreaRight" b="textAreaBottom"/>
            <a:pathLst>
              <a:path w="102796" h="75155">
                <a:moveTo>
                  <a:pt x="15939" y="49801"/>
                </a:moveTo>
                <a:lnTo>
                  <a:pt x="64707" y="5747"/>
                </a:lnTo>
                <a:cubicBezTo>
                  <a:pt x="72957" y="1464"/>
                  <a:pt x="82264" y="-223"/>
                  <a:pt x="91489" y="911"/>
                </a:cubicBezTo>
                <a:cubicBezTo>
                  <a:pt x="96163" y="1439"/>
                  <a:pt x="96894" y="-2218"/>
                  <a:pt x="96650" y="2252"/>
                </a:cubicBezTo>
                <a:lnTo>
                  <a:pt x="101609" y="20134"/>
                </a:lnTo>
                <a:cubicBezTo>
                  <a:pt x="106241" y="31879"/>
                  <a:pt x="96772" y="41185"/>
                  <a:pt x="82873" y="48094"/>
                </a:cubicBezTo>
                <a:lnTo>
                  <a:pt x="35650" y="70812"/>
                </a:lnTo>
                <a:cubicBezTo>
                  <a:pt x="25896" y="75892"/>
                  <a:pt x="11875" y="76623"/>
                  <a:pt x="4560" y="72437"/>
                </a:cubicBezTo>
                <a:lnTo>
                  <a:pt x="2487" y="71259"/>
                </a:lnTo>
                <a:cubicBezTo>
                  <a:pt x="-4950" y="67073"/>
                  <a:pt x="5698" y="57563"/>
                  <a:pt x="15939" y="49801"/>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4" name="任意多边形: 形状 124"/>
          <p:cNvSpPr/>
          <p:nvPr/>
        </p:nvSpPr>
        <p:spPr>
          <a:xfrm>
            <a:off x="9554040" y="5310000"/>
            <a:ext cx="88560" cy="127800"/>
          </a:xfrm>
          <a:custGeom>
            <a:avLst/>
            <a:gdLst>
              <a:gd name="textAreaLeft" fmla="*/ 0 w 88560"/>
              <a:gd name="textAreaRight" fmla="*/ 88920 w 88560"/>
              <a:gd name="textAreaTop" fmla="*/ 0 h 127800"/>
              <a:gd name="textAreaBottom" fmla="*/ 128160 h 127800"/>
              <a:gd name="GluePoint1X" fmla="*/ 31492 w 37425"/>
              <a:gd name="GluePoint1Y" fmla="*/ 43810 h 53959"/>
              <a:gd name="GluePoint2X" fmla="*/ 77 w 37425"/>
              <a:gd name="GluePoint2Y" fmla="*/ 43810 h 53959"/>
              <a:gd name="GluePoint3X" fmla="*/ 6011 w 37425"/>
              <a:gd name="GluePoint3Y" fmla="*/ 0 h 53959"/>
              <a:gd name="GluePoint4X" fmla="*/ 37426 w 37425"/>
              <a:gd name="GluePoint4Y" fmla="*/ 0 h 53959"/>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37425" h="53959">
                <a:moveTo>
                  <a:pt x="31492" y="43810"/>
                </a:moveTo>
                <a:cubicBezTo>
                  <a:pt x="29663" y="57303"/>
                  <a:pt x="-1752" y="57384"/>
                  <a:pt x="77" y="43810"/>
                </a:cubicBezTo>
                <a:lnTo>
                  <a:pt x="6011" y="0"/>
                </a:lnTo>
                <a:lnTo>
                  <a:pt x="37426" y="0"/>
                </a:ln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5" name="任意多边形: 形状 125"/>
          <p:cNvSpPr/>
          <p:nvPr/>
        </p:nvSpPr>
        <p:spPr>
          <a:xfrm>
            <a:off x="9520560" y="4617720"/>
            <a:ext cx="606600" cy="766080"/>
          </a:xfrm>
          <a:custGeom>
            <a:avLst/>
            <a:gdLst>
              <a:gd name="textAreaLeft" fmla="*/ 0 w 606600"/>
              <a:gd name="textAreaRight" fmla="*/ 606960 w 606600"/>
              <a:gd name="textAreaTop" fmla="*/ 0 h 766080"/>
              <a:gd name="textAreaBottom" fmla="*/ 766440 h 766080"/>
              <a:gd name="GluePoint1X" fmla="*/ 254935 w 254934"/>
              <a:gd name="GluePoint1Y" fmla="*/ 66325 h 321809"/>
              <a:gd name="GluePoint2X" fmla="*/ 33894 w 254934"/>
              <a:gd name="GluePoint2Y" fmla="*/ 20402 h 321809"/>
              <a:gd name="GluePoint3X" fmla="*/ 0 w 254934"/>
              <a:gd name="GluePoint3Y" fmla="*/ 306142 h 321809"/>
              <a:gd name="GluePoint4X" fmla="*/ 57750 w 254934"/>
              <a:gd name="GluePoint4Y" fmla="*/ 310856 h 321809"/>
              <a:gd name="GluePoint5X" fmla="*/ 107696 w 254934"/>
              <a:gd name="GluePoint5Y" fmla="*/ 143541 h 321809"/>
              <a:gd name="GluePoint6X" fmla="*/ 176338 w 254934"/>
              <a:gd name="GluePoint6Y" fmla="*/ 171623 h 32180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254934" h="321809">
                <a:moveTo>
                  <a:pt x="254935" y="66325"/>
                </a:moveTo>
                <a:cubicBezTo>
                  <a:pt x="254935" y="66325"/>
                  <a:pt x="96439" y="-44541"/>
                  <a:pt x="33894" y="20402"/>
                </a:cubicBezTo>
                <a:cubicBezTo>
                  <a:pt x="732" y="54783"/>
                  <a:pt x="0" y="306142"/>
                  <a:pt x="0" y="306142"/>
                </a:cubicBezTo>
                <a:cubicBezTo>
                  <a:pt x="0" y="306142"/>
                  <a:pt x="28448" y="338003"/>
                  <a:pt x="57750" y="310856"/>
                </a:cubicBezTo>
                <a:cubicBezTo>
                  <a:pt x="57750" y="310856"/>
                  <a:pt x="126472" y="172964"/>
                  <a:pt x="107696" y="143541"/>
                </a:cubicBezTo>
                <a:lnTo>
                  <a:pt x="176338" y="171623"/>
                </a:ln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6" name="任意多边形: 形状 126"/>
          <p:cNvSpPr/>
          <p:nvPr/>
        </p:nvSpPr>
        <p:spPr>
          <a:xfrm>
            <a:off x="9583560" y="4355640"/>
            <a:ext cx="99360" cy="91080"/>
          </a:xfrm>
          <a:custGeom>
            <a:avLst/>
            <a:gdLst>
              <a:gd name="textAreaLeft" fmla="*/ 0 w 99360"/>
              <a:gd name="textAreaRight" fmla="*/ 99720 w 99360"/>
              <a:gd name="textAreaTop" fmla="*/ 0 h 91080"/>
              <a:gd name="textAreaBottom" fmla="*/ 91440 h 91080"/>
              <a:gd name="GluePoint1X" fmla="*/ 41940 w 41940"/>
              <a:gd name="GluePoint1Y" fmla="*/ 0 h 38404"/>
              <a:gd name="GluePoint2X" fmla="*/ 0 w 41940"/>
              <a:gd name="GluePoint2Y" fmla="*/ 38405 h 38404"/>
            </a:gdLst>
            <a:ahLst/>
            <a:cxnLst>
              <a:cxn ang="0">
                <a:pos x="GluePoint1X" y="GluePoint1Y"/>
              </a:cxn>
              <a:cxn ang="0">
                <a:pos x="GluePoint2X" y="GluePoint2Y"/>
              </a:cxn>
            </a:cxnLst>
            <a:rect l="textAreaLeft" t="textAreaTop" r="textAreaRight" b="textAreaBottom"/>
            <a:pathLst>
              <a:path w="41940" h="38404">
                <a:moveTo>
                  <a:pt x="41940" y="0"/>
                </a:moveTo>
                <a:lnTo>
                  <a:pt x="0" y="38405"/>
                </a:lnTo>
              </a:path>
            </a:pathLst>
          </a:custGeom>
          <a:noFill/>
          <a:ln w="7559" cap="rnd">
            <a:solidFill>
              <a:srgbClr val="BA4141"/>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7" name="任意多边形: 形状 127"/>
          <p:cNvSpPr/>
          <p:nvPr/>
        </p:nvSpPr>
        <p:spPr>
          <a:xfrm>
            <a:off x="9670320" y="4245480"/>
            <a:ext cx="152640" cy="240840"/>
          </a:xfrm>
          <a:custGeom>
            <a:avLst/>
            <a:gdLst>
              <a:gd name="textAreaLeft" fmla="*/ 0 w 152640"/>
              <a:gd name="textAreaRight" fmla="*/ 153000 w 152640"/>
              <a:gd name="textAreaTop" fmla="*/ 0 h 240840"/>
              <a:gd name="textAreaBottom" fmla="*/ 241200 h 240840"/>
              <a:gd name="GluePoint1X" fmla="*/ 51777 w 64168"/>
              <a:gd name="GluePoint1Y" fmla="*/ 100887 h 101271"/>
              <a:gd name="GluePoint2X" fmla="*/ 28409 w 64168"/>
              <a:gd name="GluePoint2Y" fmla="*/ 95604 h 101271"/>
              <a:gd name="GluePoint3X" fmla="*/ 11543 w 64168"/>
              <a:gd name="GluePoint3Y" fmla="*/ 78210 h 101271"/>
              <a:gd name="GluePoint4X" fmla="*/ 204 w 64168"/>
              <a:gd name="GluePoint4Y" fmla="*/ 11195 h 101271"/>
              <a:gd name="GluePoint5X" fmla="*/ 12396 w 64168"/>
              <a:gd name="GluePoint5Y" fmla="*/ 384 h 101271"/>
              <a:gd name="GluePoint6X" fmla="*/ 35805 w 64168"/>
              <a:gd name="GluePoint6Y" fmla="*/ 5668 h 101271"/>
              <a:gd name="GluePoint7X" fmla="*/ 52671 w 64168"/>
              <a:gd name="GluePoint7Y" fmla="*/ 23061 h 101271"/>
              <a:gd name="GluePoint8X" fmla="*/ 64009 w 64168"/>
              <a:gd name="GluePoint8Y" fmla="*/ 89996 h 101271"/>
              <a:gd name="GluePoint9X" fmla="*/ 51777 w 64168"/>
              <a:gd name="GluePoint9Y" fmla="*/ 100887 h 10127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4168" h="101271">
                <a:moveTo>
                  <a:pt x="51777" y="100887"/>
                </a:moveTo>
                <a:lnTo>
                  <a:pt x="28409" y="95604"/>
                </a:lnTo>
                <a:cubicBezTo>
                  <a:pt x="19996" y="93361"/>
                  <a:pt x="13534" y="86675"/>
                  <a:pt x="11543" y="78210"/>
                </a:cubicBezTo>
                <a:lnTo>
                  <a:pt x="204" y="11195"/>
                </a:lnTo>
                <a:cubicBezTo>
                  <a:pt x="-1137" y="3432"/>
                  <a:pt x="4268" y="-1444"/>
                  <a:pt x="12396" y="384"/>
                </a:cubicBezTo>
                <a:lnTo>
                  <a:pt x="35805" y="5668"/>
                </a:lnTo>
                <a:cubicBezTo>
                  <a:pt x="44217" y="7911"/>
                  <a:pt x="50679" y="14596"/>
                  <a:pt x="52671" y="23061"/>
                </a:cubicBezTo>
                <a:lnTo>
                  <a:pt x="64009" y="89996"/>
                </a:lnTo>
                <a:cubicBezTo>
                  <a:pt x="65187" y="97839"/>
                  <a:pt x="59742" y="102716"/>
                  <a:pt x="51777" y="100887"/>
                </a:cubicBezTo>
                <a:close/>
              </a:path>
            </a:pathLst>
          </a:custGeom>
          <a:solidFill>
            <a:srgbClr val="24386B"/>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8" name="任意多边形: 形状 128"/>
          <p:cNvSpPr/>
          <p:nvPr/>
        </p:nvSpPr>
        <p:spPr>
          <a:xfrm>
            <a:off x="9772560" y="4395600"/>
            <a:ext cx="91800" cy="61200"/>
          </a:xfrm>
          <a:custGeom>
            <a:avLst/>
            <a:gdLst>
              <a:gd name="textAreaLeft" fmla="*/ 0 w 91800"/>
              <a:gd name="textAreaRight" fmla="*/ 92160 w 91800"/>
              <a:gd name="textAreaTop" fmla="*/ 0 h 61200"/>
              <a:gd name="textAreaBottom" fmla="*/ 61560 h 61200"/>
              <a:gd name="GluePoint1X" fmla="*/ 191 w 38624"/>
              <a:gd name="GluePoint1Y" fmla="*/ 8108 h 25766"/>
              <a:gd name="GluePoint2X" fmla="*/ 191 w 38624"/>
              <a:gd name="GluePoint2Y" fmla="*/ 8108 h 25766"/>
              <a:gd name="GluePoint3X" fmla="*/ 8075 w 38624"/>
              <a:gd name="GluePoint3Y" fmla="*/ 20828 h 25766"/>
              <a:gd name="GluePoint4X" fmla="*/ 26770 w 38624"/>
              <a:gd name="GluePoint4Y" fmla="*/ 25502 h 25766"/>
              <a:gd name="GluePoint5X" fmla="*/ 38272 w 38624"/>
              <a:gd name="GluePoint5Y" fmla="*/ 18439 h 25766"/>
              <a:gd name="GluePoint6X" fmla="*/ 38433 w 38624"/>
              <a:gd name="GluePoint6Y" fmla="*/ 17658 h 25766"/>
              <a:gd name="GluePoint7X" fmla="*/ 38433 w 38624"/>
              <a:gd name="GluePoint7Y" fmla="*/ 17658 h 25766"/>
              <a:gd name="GluePoint8X" fmla="*/ 30549 w 38624"/>
              <a:gd name="GluePoint8Y" fmla="*/ 4938 h 25766"/>
              <a:gd name="GluePoint9X" fmla="*/ 11856 w 38624"/>
              <a:gd name="GluePoint9Y" fmla="*/ 264 h 25766"/>
              <a:gd name="GluePoint10X" fmla="*/ 354 w 38624"/>
              <a:gd name="GluePoint10Y" fmla="*/ 7328 h 25766"/>
              <a:gd name="GluePoint11X" fmla="*/ 191 w 38624"/>
              <a:gd name="GluePoint11Y" fmla="*/ 8108 h 2576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Lst>
            <a:rect l="textAreaLeft" t="textAreaTop" r="textAreaRight" b="textAreaBottom"/>
            <a:pathLst>
              <a:path w="38624" h="25766">
                <a:moveTo>
                  <a:pt x="191" y="8108"/>
                </a:moveTo>
                <a:lnTo>
                  <a:pt x="191" y="8108"/>
                </a:lnTo>
                <a:cubicBezTo>
                  <a:pt x="-865" y="13745"/>
                  <a:pt x="2549" y="19247"/>
                  <a:pt x="8075" y="20828"/>
                </a:cubicBezTo>
                <a:lnTo>
                  <a:pt x="26770" y="25502"/>
                </a:lnTo>
                <a:cubicBezTo>
                  <a:pt x="31891" y="26729"/>
                  <a:pt x="37052" y="23567"/>
                  <a:pt x="38272" y="18439"/>
                </a:cubicBezTo>
                <a:cubicBezTo>
                  <a:pt x="38352" y="18179"/>
                  <a:pt x="38393" y="17918"/>
                  <a:pt x="38433" y="17658"/>
                </a:cubicBezTo>
                <a:lnTo>
                  <a:pt x="38433" y="17658"/>
                </a:lnTo>
                <a:cubicBezTo>
                  <a:pt x="39490" y="12022"/>
                  <a:pt x="36077" y="6515"/>
                  <a:pt x="30549" y="4938"/>
                </a:cubicBezTo>
                <a:lnTo>
                  <a:pt x="11856" y="264"/>
                </a:lnTo>
                <a:cubicBezTo>
                  <a:pt x="6735" y="-963"/>
                  <a:pt x="1574" y="2199"/>
                  <a:pt x="354" y="7328"/>
                </a:cubicBezTo>
                <a:cubicBezTo>
                  <a:pt x="273" y="7588"/>
                  <a:pt x="232" y="7848"/>
                  <a:pt x="191" y="8108"/>
                </a:cubicBezTo>
                <a:close/>
              </a:path>
            </a:pathLst>
          </a:custGeom>
          <a:solidFill>
            <a:srgbClr val="DE5840"/>
          </a:solidFill>
          <a:ln w="4064">
            <a:noFill/>
          </a:ln>
        </p:spPr>
        <p:style>
          <a:lnRef idx="0">
            <a:srgbClr val="FFFFFF"/>
          </a:lnRef>
          <a:fillRef idx="0">
            <a:srgbClr val="FFFFFF"/>
          </a:fillRef>
          <a:effectRef idx="0">
            <a:srgbClr val="FFFFFF"/>
          </a:effectRef>
          <a:fontRef idx="minor"/>
        </p:style>
        <p:txBody>
          <a:bodyPr lIns="90000" tIns="16560" rIns="90000" bIns="1656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099" name="任意多边形: 形状 129"/>
          <p:cNvSpPr/>
          <p:nvPr/>
        </p:nvSpPr>
        <p:spPr>
          <a:xfrm>
            <a:off x="9770040" y="4069080"/>
            <a:ext cx="42840" cy="151920"/>
          </a:xfrm>
          <a:custGeom>
            <a:avLst/>
            <a:gdLst>
              <a:gd name="textAreaLeft" fmla="*/ 0 w 42840"/>
              <a:gd name="textAreaRight" fmla="*/ 43200 w 42840"/>
              <a:gd name="textAreaTop" fmla="*/ 0 h 151920"/>
              <a:gd name="textAreaBottom" fmla="*/ 152280 h 151920"/>
              <a:gd name="GluePoint1X" fmla="*/ 295 w 18257"/>
              <a:gd name="GluePoint1Y" fmla="*/ 63886 h 63886"/>
              <a:gd name="GluePoint2X" fmla="*/ 18258 w 18257"/>
              <a:gd name="GluePoint2Y" fmla="*/ 0 h 63886"/>
            </a:gdLst>
            <a:ahLst/>
            <a:cxnLst>
              <a:cxn ang="0">
                <a:pos x="GluePoint1X" y="GluePoint1Y"/>
              </a:cxn>
              <a:cxn ang="0">
                <a:pos x="GluePoint2X" y="GluePoint2Y"/>
              </a:cxn>
            </a:cxnLst>
            <a:rect l="textAreaLeft" t="textAreaTop" r="textAreaRight" b="textAreaBottom"/>
            <a:pathLst>
              <a:path w="18257" h="63886">
                <a:moveTo>
                  <a:pt x="295" y="63886"/>
                </a:moveTo>
                <a:cubicBezTo>
                  <a:pt x="-2712" y="62870"/>
                  <a:pt x="18258" y="0"/>
                  <a:pt x="18258" y="0"/>
                </a:cubicBezTo>
              </a:path>
            </a:pathLst>
          </a:custGeom>
          <a:noFill/>
          <a:ln w="7559" cap="rnd">
            <a:solidFill>
              <a:srgbClr val="5B78C7"/>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0" name="任意多边形: 形状 130"/>
          <p:cNvSpPr/>
          <p:nvPr/>
        </p:nvSpPr>
        <p:spPr>
          <a:xfrm>
            <a:off x="10127520" y="4154040"/>
            <a:ext cx="16200" cy="120960"/>
          </a:xfrm>
          <a:custGeom>
            <a:avLst/>
            <a:gdLst>
              <a:gd name="textAreaLeft" fmla="*/ 0 w 16200"/>
              <a:gd name="textAreaRight" fmla="*/ 16560 w 16200"/>
              <a:gd name="textAreaTop" fmla="*/ 0 h 120960"/>
              <a:gd name="textAreaBottom" fmla="*/ 121320 h 120960"/>
              <a:gd name="GluePoint1X" fmla="*/ 6991 w 6990"/>
              <a:gd name="GluePoint1Y" fmla="*/ 50922 h 50921"/>
              <a:gd name="GluePoint2X" fmla="*/ 0 w 6990"/>
              <a:gd name="GluePoint2Y" fmla="*/ 0 h 50921"/>
            </a:gdLst>
            <a:ahLst/>
            <a:cxnLst>
              <a:cxn ang="0">
                <a:pos x="GluePoint1X" y="GluePoint1Y"/>
              </a:cxn>
              <a:cxn ang="0">
                <a:pos x="GluePoint2X" y="GluePoint2Y"/>
              </a:cxn>
            </a:cxnLst>
            <a:rect l="textAreaLeft" t="textAreaTop" r="textAreaRight" b="textAreaBottom"/>
            <a:pathLst>
              <a:path w="6990" h="50921">
                <a:moveTo>
                  <a:pt x="6991" y="50922"/>
                </a:moveTo>
                <a:lnTo>
                  <a:pt x="0" y="0"/>
                </a:lnTo>
              </a:path>
            </a:pathLst>
          </a:custGeom>
          <a:noFill/>
          <a:ln w="7559" cap="rnd">
            <a:solidFill>
              <a:srgbClr val="5B78C7"/>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1" name="任意多边形: 形状 131"/>
          <p:cNvSpPr/>
          <p:nvPr/>
        </p:nvSpPr>
        <p:spPr>
          <a:xfrm>
            <a:off x="9675360" y="2901960"/>
            <a:ext cx="485280" cy="608760"/>
          </a:xfrm>
          <a:custGeom>
            <a:avLst/>
            <a:gdLst>
              <a:gd name="textAreaLeft" fmla="*/ 0 w 485280"/>
              <a:gd name="textAreaRight" fmla="*/ 485640 w 485280"/>
              <a:gd name="textAreaTop" fmla="*/ 0 h 608760"/>
              <a:gd name="textAreaBottom" fmla="*/ 609120 h 608760"/>
              <a:gd name="GluePoint1X" fmla="*/ 204053 w 204053"/>
              <a:gd name="GluePoint1Y" fmla="*/ 154107 h 255827"/>
              <a:gd name="GluePoint2X" fmla="*/ 27148 w 204053"/>
              <a:gd name="GluePoint2Y" fmla="*/ 254610 h 255827"/>
              <a:gd name="GluePoint3X" fmla="*/ 0 w 204053"/>
              <a:gd name="GluePoint3Y" fmla="*/ 236606 h 255827"/>
              <a:gd name="GluePoint4X" fmla="*/ 14631 w 204053"/>
              <a:gd name="GluePoint4Y" fmla="*/ 0 h 25582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04053" h="255827">
                <a:moveTo>
                  <a:pt x="204053" y="154107"/>
                </a:moveTo>
                <a:lnTo>
                  <a:pt x="27148" y="254610"/>
                </a:lnTo>
                <a:cubicBezTo>
                  <a:pt x="17313" y="259527"/>
                  <a:pt x="1057" y="248757"/>
                  <a:pt x="0" y="236606"/>
                </a:cubicBezTo>
                <a:lnTo>
                  <a:pt x="14631" y="0"/>
                </a:lnTo>
                <a:close/>
              </a:path>
            </a:pathLst>
          </a:custGeom>
          <a:solidFill>
            <a:srgbClr val="DE5041"/>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2" name="任意多边形: 形状 132"/>
          <p:cNvSpPr/>
          <p:nvPr/>
        </p:nvSpPr>
        <p:spPr>
          <a:xfrm>
            <a:off x="9391680" y="2273760"/>
            <a:ext cx="1843560" cy="1262520"/>
          </a:xfrm>
          <a:custGeom>
            <a:avLst/>
            <a:gdLst>
              <a:gd name="textAreaLeft" fmla="*/ 0 w 1843560"/>
              <a:gd name="textAreaRight" fmla="*/ 1843920 w 1843560"/>
              <a:gd name="textAreaTop" fmla="*/ 0 h 1262520"/>
              <a:gd name="textAreaBottom" fmla="*/ 1262880 h 1262520"/>
              <a:gd name="GluePoint1X" fmla="*/ 170027 w 774451"/>
              <a:gd name="GluePoint1Y" fmla="*/ 443060 h 530546"/>
              <a:gd name="GluePoint2X" fmla="*/ 530666 w 774451"/>
              <a:gd name="GluePoint2Y" fmla="*/ 526128 h 530546"/>
              <a:gd name="GluePoint3X" fmla="*/ 768370 w 774451"/>
              <a:gd name="GluePoint3Y" fmla="*/ 251321 h 530546"/>
              <a:gd name="GluePoint4X" fmla="*/ 764794 w 774451"/>
              <a:gd name="GluePoint4Y" fmla="*/ 235959 h 530546"/>
              <a:gd name="GluePoint5X" fmla="*/ 631169 w 774451"/>
              <a:gd name="GluePoint5Y" fmla="*/ 95344 h 530546"/>
              <a:gd name="GluePoint6X" fmla="*/ 235945 w 774451"/>
              <a:gd name="GluePoint6Y" fmla="*/ 4311 h 530546"/>
              <a:gd name="GluePoint7X" fmla="*/ 5882 w 774451"/>
              <a:gd name="GluePoint7Y" fmla="*/ 270300 h 530546"/>
              <a:gd name="GluePoint8X" fmla="*/ 5882 w 774451"/>
              <a:gd name="GluePoint8Y" fmla="*/ 270300 h 530546"/>
              <a:gd name="GluePoint9X" fmla="*/ 170027 w 774451"/>
              <a:gd name="GluePoint9Y" fmla="*/ 443060 h 530546"/>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774451" h="530546">
                <a:moveTo>
                  <a:pt x="170027" y="443060"/>
                </a:moveTo>
                <a:lnTo>
                  <a:pt x="530666" y="526128"/>
                </a:lnTo>
                <a:cubicBezTo>
                  <a:pt x="672582" y="558640"/>
                  <a:pt x="804662" y="406159"/>
                  <a:pt x="768370" y="251321"/>
                </a:cubicBezTo>
                <a:lnTo>
                  <a:pt x="764794" y="235959"/>
                </a:lnTo>
                <a:cubicBezTo>
                  <a:pt x="747968" y="164107"/>
                  <a:pt x="697046" y="110503"/>
                  <a:pt x="631169" y="95344"/>
                </a:cubicBezTo>
                <a:lnTo>
                  <a:pt x="235945" y="4311"/>
                </a:lnTo>
                <a:cubicBezTo>
                  <a:pt x="98622" y="-27307"/>
                  <a:pt x="-29231" y="120419"/>
                  <a:pt x="5882" y="270300"/>
                </a:cubicBezTo>
                <a:lnTo>
                  <a:pt x="5882" y="270300"/>
                </a:lnTo>
                <a:cubicBezTo>
                  <a:pt x="26527" y="358569"/>
                  <a:pt x="89113" y="424406"/>
                  <a:pt x="170027" y="443060"/>
                </a:cubicBezTo>
                <a:close/>
              </a:path>
            </a:pathLst>
          </a:custGeom>
          <a:solidFill>
            <a:schemeClr val="accent2"/>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3" name="任意多边形: 形状 133"/>
          <p:cNvSpPr/>
          <p:nvPr/>
        </p:nvSpPr>
        <p:spPr>
          <a:xfrm>
            <a:off x="9809640" y="2676600"/>
            <a:ext cx="1022040" cy="224280"/>
          </a:xfrm>
          <a:custGeom>
            <a:avLst/>
            <a:gdLst>
              <a:gd name="textAreaLeft" fmla="*/ 0 w 1022040"/>
              <a:gd name="textAreaRight" fmla="*/ 1022400 w 1022040"/>
              <a:gd name="textAreaTop" fmla="*/ 0 h 224280"/>
              <a:gd name="textAreaBottom" fmla="*/ 224640 h 224280"/>
              <a:gd name="GluePoint1X" fmla="*/ 0 w 429483"/>
              <a:gd name="GluePoint1Y" fmla="*/ 0 h 94406"/>
              <a:gd name="GluePoint2X" fmla="*/ 429483 w 429483"/>
              <a:gd name="GluePoint2Y" fmla="*/ 94407 h 94406"/>
            </a:gdLst>
            <a:ahLst/>
            <a:cxnLst>
              <a:cxn ang="0">
                <a:pos x="GluePoint1X" y="GluePoint1Y"/>
              </a:cxn>
              <a:cxn ang="0">
                <a:pos x="GluePoint2X" y="GluePoint2Y"/>
              </a:cxn>
            </a:cxnLst>
            <a:rect l="textAreaLeft" t="textAreaTop" r="textAreaRight" b="textAreaBottom"/>
            <a:pathLst>
              <a:path w="429483" h="94406">
                <a:moveTo>
                  <a:pt x="0" y="0"/>
                </a:moveTo>
                <a:lnTo>
                  <a:pt x="429483" y="94407"/>
                </a:lnTo>
              </a:path>
            </a:pathLst>
          </a:custGeom>
          <a:noFill/>
          <a:ln w="17882" cap="rnd">
            <a:solidFill>
              <a:srgbClr val="FFFFFF"/>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4" name="任意多边形: 形状 134"/>
          <p:cNvSpPr/>
          <p:nvPr/>
        </p:nvSpPr>
        <p:spPr>
          <a:xfrm>
            <a:off x="9807480" y="2938680"/>
            <a:ext cx="608760" cy="133560"/>
          </a:xfrm>
          <a:custGeom>
            <a:avLst/>
            <a:gdLst>
              <a:gd name="textAreaLeft" fmla="*/ 0 w 608760"/>
              <a:gd name="textAreaRight" fmla="*/ 609120 w 608760"/>
              <a:gd name="textAreaTop" fmla="*/ 0 h 133560"/>
              <a:gd name="textAreaBottom" fmla="*/ 133920 h 133560"/>
              <a:gd name="GluePoint1X" fmla="*/ 0 w 255706"/>
              <a:gd name="GluePoint1Y" fmla="*/ 0 h 56205"/>
              <a:gd name="GluePoint2X" fmla="*/ 255707 w 255706"/>
              <a:gd name="GluePoint2Y" fmla="*/ 56205 h 56205"/>
            </a:gdLst>
            <a:ahLst/>
            <a:cxnLst>
              <a:cxn ang="0">
                <a:pos x="GluePoint1X" y="GluePoint1Y"/>
              </a:cxn>
              <a:cxn ang="0">
                <a:pos x="GluePoint2X" y="GluePoint2Y"/>
              </a:cxn>
            </a:cxnLst>
            <a:rect l="textAreaLeft" t="textAreaTop" r="textAreaRight" b="textAreaBottom"/>
            <a:pathLst>
              <a:path w="255706" h="56205">
                <a:moveTo>
                  <a:pt x="0" y="0"/>
                </a:moveTo>
                <a:lnTo>
                  <a:pt x="255707" y="56205"/>
                </a:lnTo>
              </a:path>
            </a:pathLst>
          </a:custGeom>
          <a:noFill/>
          <a:ln w="17882" cap="rnd">
            <a:solidFill>
              <a:srgbClr val="FFFFFF"/>
            </a:solidFill>
            <a:round/>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5" name="任意多边形: 形状 135"/>
          <p:cNvSpPr/>
          <p:nvPr/>
        </p:nvSpPr>
        <p:spPr>
          <a:xfrm rot="19351800">
            <a:off x="10390680" y="3191400"/>
            <a:ext cx="657000" cy="727920"/>
          </a:xfrm>
          <a:custGeom>
            <a:avLst/>
            <a:gdLst>
              <a:gd name="textAreaLeft" fmla="*/ 0 w 657000"/>
              <a:gd name="textAreaRight" fmla="*/ 657360 w 657000"/>
              <a:gd name="textAreaTop" fmla="*/ 0 h 727920"/>
              <a:gd name="textAreaBottom" fmla="*/ 728280 h 727920"/>
              <a:gd name="GluePoint1X" fmla="*/ 276027 w 276026"/>
              <a:gd name="GluePoint1Y" fmla="*/ 152928 h 305856"/>
              <a:gd name="GluePoint2X" fmla="*/ 138014 w 276026"/>
              <a:gd name="GluePoint2Y" fmla="*/ 305857 h 305856"/>
              <a:gd name="GluePoint3X" fmla="*/ 0 w 276026"/>
              <a:gd name="GluePoint3Y" fmla="*/ 152928 h 305856"/>
              <a:gd name="GluePoint4X" fmla="*/ 138014 w 276026"/>
              <a:gd name="GluePoint4Y" fmla="*/ 0 h 305856"/>
              <a:gd name="GluePoint5X" fmla="*/ 276027 w 276026"/>
              <a:gd name="GluePoint5Y" fmla="*/ 152928 h 305856"/>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276026" h="305856">
                <a:moveTo>
                  <a:pt x="276027" y="152928"/>
                </a:moveTo>
                <a:cubicBezTo>
                  <a:pt x="276027" y="237388"/>
                  <a:pt x="214237" y="305857"/>
                  <a:pt x="138014" y="305857"/>
                </a:cubicBezTo>
                <a:cubicBezTo>
                  <a:pt x="61791" y="305857"/>
                  <a:pt x="0" y="237388"/>
                  <a:pt x="0" y="152928"/>
                </a:cubicBezTo>
                <a:cubicBezTo>
                  <a:pt x="0" y="68468"/>
                  <a:pt x="61791" y="0"/>
                  <a:pt x="138014" y="0"/>
                </a:cubicBezTo>
                <a:cubicBezTo>
                  <a:pt x="214237" y="0"/>
                  <a:pt x="276027" y="68468"/>
                  <a:pt x="276027" y="152928"/>
                </a:cubicBezTo>
                <a:close/>
              </a:path>
            </a:pathLst>
          </a:custGeom>
          <a:solidFill>
            <a:srgbClr val="7988E8"/>
          </a:solidFill>
          <a:ln w="4064">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6" name="任意多边形: 形状 136"/>
          <p:cNvSpPr/>
          <p:nvPr/>
        </p:nvSpPr>
        <p:spPr>
          <a:xfrm rot="19351800">
            <a:off x="10519200" y="3478320"/>
            <a:ext cx="78480" cy="87120"/>
          </a:xfrm>
          <a:custGeom>
            <a:avLst/>
            <a:gdLst>
              <a:gd name="textAreaLeft" fmla="*/ 0 w 78480"/>
              <a:gd name="textAreaRight" fmla="*/ 78840 w 78480"/>
              <a:gd name="textAreaTop" fmla="*/ 0 h 87120"/>
              <a:gd name="textAreaBottom" fmla="*/ 87480 h 87120"/>
              <a:gd name="GluePoint1X" fmla="*/ 33162 w 33162"/>
              <a:gd name="GluePoint1Y" fmla="*/ 18369 h 36738"/>
              <a:gd name="GluePoint2X" fmla="*/ 16581 w 33162"/>
              <a:gd name="GluePoint2Y" fmla="*/ 36739 h 36738"/>
              <a:gd name="GluePoint3X" fmla="*/ -1 w 33162"/>
              <a:gd name="GluePoint3Y" fmla="*/ 18369 h 36738"/>
              <a:gd name="GluePoint4X" fmla="*/ 16581 w 33162"/>
              <a:gd name="GluePoint4Y" fmla="*/ 0 h 36738"/>
              <a:gd name="GluePoint5X" fmla="*/ 33162 w 33162"/>
              <a:gd name="GluePoint5Y" fmla="*/ 18369 h 36738"/>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3162" h="36738">
                <a:moveTo>
                  <a:pt x="33162" y="18369"/>
                </a:moveTo>
                <a:cubicBezTo>
                  <a:pt x="33162" y="28514"/>
                  <a:pt x="25739" y="36739"/>
                  <a:pt x="16581" y="36739"/>
                </a:cubicBezTo>
                <a:cubicBezTo>
                  <a:pt x="7423" y="36739"/>
                  <a:pt x="-1" y="28514"/>
                  <a:pt x="-1" y="18369"/>
                </a:cubicBezTo>
                <a:cubicBezTo>
                  <a:pt x="-1" y="8224"/>
                  <a:pt x="7423" y="0"/>
                  <a:pt x="16581" y="0"/>
                </a:cubicBezTo>
                <a:cubicBezTo>
                  <a:pt x="25739" y="0"/>
                  <a:pt x="33162" y="8224"/>
                  <a:pt x="33162" y="18369"/>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42480" rIns="90000" bIns="4248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7" name="任意多边形: 形状 137"/>
          <p:cNvSpPr/>
          <p:nvPr/>
        </p:nvSpPr>
        <p:spPr>
          <a:xfrm>
            <a:off x="10678680" y="3507840"/>
            <a:ext cx="82080" cy="84240"/>
          </a:xfrm>
          <a:custGeom>
            <a:avLst/>
            <a:gdLst>
              <a:gd name="textAreaLeft" fmla="*/ 0 w 82080"/>
              <a:gd name="textAreaRight" fmla="*/ 82440 w 82080"/>
              <a:gd name="textAreaTop" fmla="*/ 0 h 84240"/>
              <a:gd name="textAreaBottom" fmla="*/ 84600 h 84240"/>
              <a:gd name="GluePoint1X" fmla="*/ 34532 w 34560"/>
              <a:gd name="GluePoint1Y" fmla="*/ 20830 h 35564"/>
              <a:gd name="GluePoint2X" fmla="*/ 18317 w 34560"/>
              <a:gd name="GluePoint2Y" fmla="*/ 35546 h 35564"/>
              <a:gd name="GluePoint3X" fmla="*/ 16000 w 34560"/>
              <a:gd name="GluePoint3Y" fmla="*/ 35257 h 35564"/>
              <a:gd name="GluePoint4X" fmla="*/ 29 w 34560"/>
              <a:gd name="GluePoint4Y" fmla="*/ 14734 h 35564"/>
              <a:gd name="GluePoint5X" fmla="*/ 16244 w 34560"/>
              <a:gd name="GluePoint5Y" fmla="*/ 19 h 35564"/>
              <a:gd name="GluePoint6X" fmla="*/ 18560 w 34560"/>
              <a:gd name="GluePoint6Y" fmla="*/ 307 h 35564"/>
              <a:gd name="GluePoint7X" fmla="*/ 34532 w 34560"/>
              <a:gd name="GluePoint7Y" fmla="*/ 20830 h 35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560" h="35564">
                <a:moveTo>
                  <a:pt x="34532" y="20830"/>
                </a:moveTo>
                <a:cubicBezTo>
                  <a:pt x="34125" y="29373"/>
                  <a:pt x="26851" y="35961"/>
                  <a:pt x="18317" y="35546"/>
                </a:cubicBezTo>
                <a:cubicBezTo>
                  <a:pt x="17544" y="35509"/>
                  <a:pt x="16772" y="35412"/>
                  <a:pt x="16000" y="35257"/>
                </a:cubicBezTo>
                <a:cubicBezTo>
                  <a:pt x="6327" y="33347"/>
                  <a:pt x="-500" y="24598"/>
                  <a:pt x="29" y="14734"/>
                </a:cubicBezTo>
                <a:cubicBezTo>
                  <a:pt x="435" y="6192"/>
                  <a:pt x="7709" y="-396"/>
                  <a:pt x="16244" y="19"/>
                </a:cubicBezTo>
                <a:cubicBezTo>
                  <a:pt x="17016" y="55"/>
                  <a:pt x="17788" y="153"/>
                  <a:pt x="18560" y="307"/>
                </a:cubicBezTo>
                <a:cubicBezTo>
                  <a:pt x="28233" y="2217"/>
                  <a:pt x="35060" y="10967"/>
                  <a:pt x="34532" y="20830"/>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9600" rIns="90000" bIns="39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8" name="任意多边形: 形状 138"/>
          <p:cNvSpPr/>
          <p:nvPr/>
        </p:nvSpPr>
        <p:spPr>
          <a:xfrm>
            <a:off x="10839960" y="3535560"/>
            <a:ext cx="82080" cy="84240"/>
          </a:xfrm>
          <a:custGeom>
            <a:avLst/>
            <a:gdLst>
              <a:gd name="textAreaLeft" fmla="*/ 0 w 82080"/>
              <a:gd name="textAreaRight" fmla="*/ 82440 w 82080"/>
              <a:gd name="textAreaTop" fmla="*/ 0 h 84240"/>
              <a:gd name="textAreaBottom" fmla="*/ 84600 h 84240"/>
              <a:gd name="GluePoint1X" fmla="*/ 34532 w 34560"/>
              <a:gd name="GluePoint1Y" fmla="*/ 20863 h 35587"/>
              <a:gd name="GluePoint2X" fmla="*/ 18235 w 34560"/>
              <a:gd name="GluePoint2Y" fmla="*/ 35567 h 35587"/>
              <a:gd name="GluePoint3X" fmla="*/ 16000 w 34560"/>
              <a:gd name="GluePoint3Y" fmla="*/ 35290 h 35587"/>
              <a:gd name="GluePoint4X" fmla="*/ 29 w 34560"/>
              <a:gd name="GluePoint4Y" fmla="*/ 14767 h 35587"/>
              <a:gd name="GluePoint5X" fmla="*/ 16285 w 34560"/>
              <a:gd name="GluePoint5Y" fmla="*/ 19 h 35587"/>
              <a:gd name="GluePoint6X" fmla="*/ 18561 w 34560"/>
              <a:gd name="GluePoint6Y" fmla="*/ 299 h 35587"/>
              <a:gd name="GluePoint7X" fmla="*/ 34532 w 34560"/>
              <a:gd name="GluePoint7Y" fmla="*/ 20863 h 35587"/>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34560" h="35587">
                <a:moveTo>
                  <a:pt x="34532" y="20863"/>
                </a:moveTo>
                <a:cubicBezTo>
                  <a:pt x="34085" y="29426"/>
                  <a:pt x="26811" y="36010"/>
                  <a:pt x="18235" y="35567"/>
                </a:cubicBezTo>
                <a:cubicBezTo>
                  <a:pt x="17463" y="35530"/>
                  <a:pt x="16732" y="35437"/>
                  <a:pt x="16000" y="35290"/>
                </a:cubicBezTo>
                <a:cubicBezTo>
                  <a:pt x="6328" y="33364"/>
                  <a:pt x="-500" y="24627"/>
                  <a:pt x="29" y="14767"/>
                </a:cubicBezTo>
                <a:cubicBezTo>
                  <a:pt x="436" y="6204"/>
                  <a:pt x="7750" y="-400"/>
                  <a:pt x="16285" y="19"/>
                </a:cubicBezTo>
                <a:cubicBezTo>
                  <a:pt x="17057" y="56"/>
                  <a:pt x="17829" y="149"/>
                  <a:pt x="18561" y="299"/>
                </a:cubicBezTo>
                <a:cubicBezTo>
                  <a:pt x="28273" y="2226"/>
                  <a:pt x="35060" y="10988"/>
                  <a:pt x="34532" y="20863"/>
                </a:cubicBezTo>
                <a:close/>
              </a:path>
            </a:pathLst>
          </a:custGeom>
          <a:solidFill>
            <a:srgbClr val="FFFFFF"/>
          </a:solidFill>
          <a:ln w="4064">
            <a:noFill/>
          </a:ln>
        </p:spPr>
        <p:style>
          <a:lnRef idx="0">
            <a:srgbClr val="FFFFFF"/>
          </a:lnRef>
          <a:fillRef idx="0">
            <a:srgbClr val="FFFFFF"/>
          </a:fillRef>
          <a:effectRef idx="0">
            <a:srgbClr val="FFFFFF"/>
          </a:effectRef>
          <a:fontRef idx="minor"/>
        </p:style>
        <p:txBody>
          <a:bodyPr lIns="90000" tIns="39600" rIns="90000" bIns="396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09" name="任意多边形: 形状 139"/>
          <p:cNvSpPr/>
          <p:nvPr/>
        </p:nvSpPr>
        <p:spPr>
          <a:xfrm>
            <a:off x="10377720" y="3206880"/>
            <a:ext cx="489960" cy="290520"/>
          </a:xfrm>
          <a:custGeom>
            <a:avLst/>
            <a:gdLst>
              <a:gd name="textAreaLeft" fmla="*/ 0 w 489960"/>
              <a:gd name="textAreaRight" fmla="*/ 490320 w 489960"/>
              <a:gd name="textAreaTop" fmla="*/ 0 h 290520"/>
              <a:gd name="textAreaBottom" fmla="*/ 290880 h 290520"/>
              <a:gd name="GluePoint1X" fmla="*/ 205882 w 205881"/>
              <a:gd name="GluePoint1Y" fmla="*/ 21731 h 122234"/>
              <a:gd name="GluePoint2X" fmla="*/ 153945 w 205881"/>
              <a:gd name="GluePoint2Y" fmla="*/ 2224 h 122234"/>
              <a:gd name="GluePoint3X" fmla="*/ 0 w 205881"/>
              <a:gd name="GluePoint3Y" fmla="*/ 122234 h 122234"/>
            </a:gdLst>
            <a:ahLst/>
            <a:cxnLst>
              <a:cxn ang="0">
                <a:pos x="GluePoint1X" y="GluePoint1Y"/>
              </a:cxn>
              <a:cxn ang="0">
                <a:pos x="GluePoint2X" y="GluePoint2Y"/>
              </a:cxn>
              <a:cxn ang="0">
                <a:pos x="GluePoint3X" y="GluePoint3Y"/>
              </a:cxn>
            </a:cxnLst>
            <a:rect l="textAreaLeft" t="textAreaTop" r="textAreaRight" b="textAreaBottom"/>
            <a:pathLst>
              <a:path w="205881" h="122234">
                <a:moveTo>
                  <a:pt x="205882" y="21731"/>
                </a:moveTo>
                <a:cubicBezTo>
                  <a:pt x="189911" y="12116"/>
                  <a:pt x="172313" y="5504"/>
                  <a:pt x="153945" y="2224"/>
                </a:cubicBezTo>
                <a:cubicBezTo>
                  <a:pt x="74777" y="-11797"/>
                  <a:pt x="5852" y="41929"/>
                  <a:pt x="0" y="122234"/>
                </a:cubicBezTo>
              </a:path>
            </a:pathLst>
          </a:custGeom>
          <a:noFill/>
          <a:ln w="7600" cap="rnd">
            <a:solidFill>
              <a:srgbClr val="2D4973"/>
            </a:solidFill>
            <a:miter/>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10" name="PlaceHolder 1"/>
          <p:cNvSpPr>
            <a:spLocks noGrp="1"/>
          </p:cNvSpPr>
          <p:nvPr>
            <p:ph type="dt" idx="103"/>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11" name="PlaceHolder 2"/>
          <p:cNvSpPr>
            <a:spLocks noGrp="1"/>
          </p:cNvSpPr>
          <p:nvPr>
            <p:ph type="ftr" idx="10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112" name="PlaceHolder 3"/>
          <p:cNvSpPr>
            <a:spLocks noGrp="1"/>
          </p:cNvSpPr>
          <p:nvPr>
            <p:ph type="sldNum" idx="105"/>
          </p:nvPr>
        </p:nvSpPr>
        <p:spPr>
          <a:xfrm>
            <a:off x="861048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113" name="PlaceHolder 4"/>
          <p:cNvSpPr>
            <a:spLocks noGrp="1"/>
          </p:cNvSpPr>
          <p:nvPr>
            <p:ph type="body" hasCustomPrompt="1"/>
          </p:nvPr>
        </p:nvSpPr>
        <p:spPr>
          <a:xfrm>
            <a:off x="1015920" y="2666880"/>
            <a:ext cx="5448960" cy="456840"/>
          </a:xfrm>
          <a:prstGeom prst="rect">
            <a:avLst/>
          </a:prstGeom>
          <a:noFill/>
          <a:ln w="0">
            <a:noFill/>
          </a:ln>
        </p:spPr>
        <p:txBody>
          <a:bodyPr lIns="0" tIns="0" rIns="0" bIns="0" anchor="t">
            <a:normAutofit/>
          </a:bodyPr>
          <a:p>
            <a:pPr indent="0" defTabSz="914400">
              <a:lnSpc>
                <a:spcPct val="125000"/>
              </a:lnSpc>
              <a:buNone/>
              <a:tabLst>
                <a:tab pos="0" algn="l"/>
              </a:tabLst>
            </a:pPr>
            <a:r>
              <a:rPr lang="en-US" sz="2400" b="0" u="none" strike="noStrike">
                <a:solidFill>
                  <a:schemeClr val="dk1"/>
                </a:solidFill>
                <a:effectLst/>
                <a:uFillTx/>
                <a:latin typeface="Arial" panose="020B0604020202020204"/>
                <a:ea typeface="微软雅黑" panose="020B0503020204020204" charset="-122"/>
              </a:rPr>
              <a:t>THE END</a:t>
            </a:r>
            <a:endParaRPr lang="en-US" sz="2400" b="0" u="none" strike="noStrike">
              <a:solidFill>
                <a:schemeClr val="dk1"/>
              </a:solidFill>
              <a:effectLst/>
              <a:uFillTx/>
              <a:latin typeface="Arial" panose="020B0604020202020204"/>
            </a:endParaRPr>
          </a:p>
        </p:txBody>
      </p:sp>
      <p:sp>
        <p:nvSpPr>
          <p:cNvPr id="1114" name="PlaceHolder 5"/>
          <p:cNvSpPr>
            <a:spLocks noGrp="1"/>
          </p:cNvSpPr>
          <p:nvPr>
            <p:ph type="title" hasCustomPrompt="1"/>
          </p:nvPr>
        </p:nvSpPr>
        <p:spPr>
          <a:xfrm>
            <a:off x="1015920" y="3174840"/>
            <a:ext cx="5450760" cy="1015560"/>
          </a:xfrm>
          <a:prstGeom prst="rect">
            <a:avLst/>
          </a:prstGeom>
          <a:noFill/>
          <a:ln w="0">
            <a:noFill/>
          </a:ln>
        </p:spPr>
        <p:txBody>
          <a:bodyPr lIns="0" tIns="0" rIns="0" bIns="0" anchor="t">
            <a:normAutofit/>
          </a:bodyPr>
          <a:p>
            <a:pPr indent="0" defTabSz="914400">
              <a:lnSpc>
                <a:spcPct val="100000"/>
              </a:lnSpc>
              <a:buNone/>
              <a:tabLst>
                <a:tab pos="0" algn="l"/>
              </a:tabLst>
            </a:pPr>
            <a:r>
              <a:rPr lang="zh-CN" sz="6400" b="1" u="none" strike="noStrike">
                <a:solidFill>
                  <a:schemeClr val="dk1"/>
                </a:solidFill>
                <a:effectLst/>
                <a:uFill>
                  <a:solidFill>
                    <a:srgbClr val="404040"/>
                  </a:solidFill>
                </a:uFill>
                <a:latin typeface="Arial" panose="020B0604020202020204"/>
                <a:ea typeface="微软雅黑" panose="020B0503020204020204" charset="-122"/>
              </a:rPr>
              <a:t>谢谢观看</a:t>
            </a:r>
            <a:endParaRPr lang="en-US" sz="6400" b="0" u="none" strike="noStrike">
              <a:solidFill>
                <a:schemeClr val="dk1"/>
              </a:solidFill>
              <a:effectLst/>
              <a:uFillTx/>
              <a:latin typeface="Arial" panose="020B060402020202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目录页-1-5-4">
    <p:bg>
      <p:bgPr>
        <a:solidFill>
          <a:srgbClr val="FFFFFF"/>
        </a:solidFill>
        <a:effectLst/>
      </p:bgPr>
    </p:bg>
    <p:spTree>
      <p:nvGrpSpPr>
        <p:cNvPr id="1" name=""/>
        <p:cNvGrpSpPr/>
        <p:nvPr/>
      </p:nvGrpSpPr>
      <p:grpSpPr>
        <a:xfrm>
          <a:off x="0" y="0"/>
          <a:ext cx="0" cy="0"/>
          <a:chOff x="0" y="0"/>
          <a:chExt cx="0" cy="0"/>
        </a:xfrm>
      </p:grpSpPr>
      <p:sp>
        <p:nvSpPr>
          <p:cNvPr id="1115"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16"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17"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118" name="PlaceHolder 1"/>
          <p:cNvSpPr>
            <a:spLocks noGrp="1"/>
          </p:cNvSpPr>
          <p:nvPr>
            <p:ph type="dt" idx="106"/>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19" name="PlaceHolder 2"/>
          <p:cNvSpPr>
            <a:spLocks noGrp="1"/>
          </p:cNvSpPr>
          <p:nvPr>
            <p:ph type="ftr" idx="10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120" name="PlaceHolder 3"/>
          <p:cNvSpPr>
            <a:spLocks noGrp="1"/>
          </p:cNvSpPr>
          <p:nvPr>
            <p:ph type="sldNum" idx="108"/>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121" name="PlaceHolder 4"/>
          <p:cNvSpPr>
            <a:spLocks noGrp="1"/>
          </p:cNvSpPr>
          <p:nvPr>
            <p:ph type="title" hasCustomPrompt="1"/>
          </p:nvPr>
        </p:nvSpPr>
        <p:spPr>
          <a:xfrm>
            <a:off x="761040" y="3174840"/>
            <a:ext cx="2364120" cy="761760"/>
          </a:xfrm>
          <a:prstGeom prst="rect">
            <a:avLst/>
          </a:prstGeom>
          <a:noFill/>
          <a:ln w="0">
            <a:noFill/>
          </a:ln>
        </p:spPr>
        <p:txBody>
          <a:bodyPr lIns="0" tIns="0" rIns="0" bIns="0" anchor="t">
            <a:normAutofit/>
          </a:bodyPr>
          <a:p>
            <a:pPr indent="0" algn="ctr" defTabSz="914400">
              <a:lnSpc>
                <a:spcPct val="104000"/>
              </a:lnSpc>
              <a:buNone/>
              <a:tabLst>
                <a:tab pos="0" algn="l"/>
              </a:tabLst>
            </a:pPr>
            <a:r>
              <a:rPr lang="zh-CN" sz="4800" b="1" u="none" strike="noStrike">
                <a:solidFill>
                  <a:schemeClr val="dk1"/>
                </a:solidFill>
                <a:effectLst/>
                <a:uFill>
                  <a:solidFill>
                    <a:srgbClr val="404040"/>
                  </a:solidFill>
                </a:uFill>
                <a:latin typeface="Arial" panose="020B0604020202020204"/>
                <a:ea typeface="微软雅黑" panose="020B0503020204020204" charset="-122"/>
              </a:rPr>
              <a:t>目录</a:t>
            </a:r>
            <a:endParaRPr lang="en-US" sz="4800" b="0" u="none" strike="noStrike">
              <a:solidFill>
                <a:schemeClr val="dk1"/>
              </a:solidFill>
              <a:effectLst/>
              <a:uFillTx/>
              <a:latin typeface="Arial" panose="020B0604020202020204"/>
            </a:endParaRPr>
          </a:p>
        </p:txBody>
      </p:sp>
      <p:sp>
        <p:nvSpPr>
          <p:cNvPr id="1122" name="PlaceHolder 5"/>
          <p:cNvSpPr>
            <a:spLocks noGrp="1"/>
          </p:cNvSpPr>
          <p:nvPr>
            <p:ph type="body" hasCustomPrompt="1"/>
          </p:nvPr>
        </p:nvSpPr>
        <p:spPr>
          <a:xfrm>
            <a:off x="4070520" y="228600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01</a:t>
            </a:r>
            <a:endParaRPr lang="en-US" sz="4000" b="0" u="none" strike="noStrike">
              <a:solidFill>
                <a:schemeClr val="dk1"/>
              </a:solidFill>
              <a:effectLst/>
              <a:uFillTx/>
              <a:latin typeface="Arial" panose="020B0604020202020204"/>
            </a:endParaRPr>
          </a:p>
        </p:txBody>
      </p:sp>
      <p:sp>
        <p:nvSpPr>
          <p:cNvPr id="1123" name="PlaceHolder 6"/>
          <p:cNvSpPr>
            <a:spLocks noGrp="1"/>
          </p:cNvSpPr>
          <p:nvPr>
            <p:ph type="body" hasCustomPrompt="1"/>
          </p:nvPr>
        </p:nvSpPr>
        <p:spPr>
          <a:xfrm>
            <a:off x="4851360" y="220968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24" name="PlaceHolder 7"/>
          <p:cNvSpPr>
            <a:spLocks noGrp="1"/>
          </p:cNvSpPr>
          <p:nvPr>
            <p:ph type="body" hasCustomPrompt="1"/>
          </p:nvPr>
        </p:nvSpPr>
        <p:spPr>
          <a:xfrm>
            <a:off x="5079960" y="213372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1125" name="PlaceHolder 8"/>
          <p:cNvSpPr>
            <a:spLocks noGrp="1"/>
          </p:cNvSpPr>
          <p:nvPr>
            <p:ph type="body" hasCustomPrompt="1"/>
          </p:nvPr>
        </p:nvSpPr>
        <p:spPr>
          <a:xfrm>
            <a:off x="7994520" y="228600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02</a:t>
            </a:r>
            <a:endParaRPr lang="en-US" sz="4000" b="0" u="none" strike="noStrike">
              <a:solidFill>
                <a:schemeClr val="dk1"/>
              </a:solidFill>
              <a:effectLst/>
              <a:uFillTx/>
              <a:latin typeface="Arial" panose="020B0604020202020204"/>
            </a:endParaRPr>
          </a:p>
        </p:txBody>
      </p:sp>
      <p:sp>
        <p:nvSpPr>
          <p:cNvPr id="1126" name="PlaceHolder 9"/>
          <p:cNvSpPr>
            <a:spLocks noGrp="1"/>
          </p:cNvSpPr>
          <p:nvPr>
            <p:ph type="body" hasCustomPrompt="1"/>
          </p:nvPr>
        </p:nvSpPr>
        <p:spPr>
          <a:xfrm>
            <a:off x="8775720" y="220968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27" name="PlaceHolder 10"/>
          <p:cNvSpPr>
            <a:spLocks noGrp="1"/>
          </p:cNvSpPr>
          <p:nvPr>
            <p:ph type="body" hasCustomPrompt="1"/>
          </p:nvPr>
        </p:nvSpPr>
        <p:spPr>
          <a:xfrm>
            <a:off x="9004320" y="213372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1128" name="PlaceHolder 11"/>
          <p:cNvSpPr>
            <a:spLocks noGrp="1"/>
          </p:cNvSpPr>
          <p:nvPr>
            <p:ph type="body" hasCustomPrompt="1"/>
          </p:nvPr>
        </p:nvSpPr>
        <p:spPr>
          <a:xfrm>
            <a:off x="4070520" y="396252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03</a:t>
            </a:r>
            <a:endParaRPr lang="en-US" sz="4000" b="0" u="none" strike="noStrike">
              <a:solidFill>
                <a:schemeClr val="dk1"/>
              </a:solidFill>
              <a:effectLst/>
              <a:uFillTx/>
              <a:latin typeface="Arial" panose="020B0604020202020204"/>
            </a:endParaRPr>
          </a:p>
        </p:txBody>
      </p:sp>
      <p:sp>
        <p:nvSpPr>
          <p:cNvPr id="1129" name="PlaceHolder 12"/>
          <p:cNvSpPr>
            <a:spLocks noGrp="1"/>
          </p:cNvSpPr>
          <p:nvPr>
            <p:ph type="body" hasCustomPrompt="1"/>
          </p:nvPr>
        </p:nvSpPr>
        <p:spPr>
          <a:xfrm>
            <a:off x="4851360" y="388620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30" name="PlaceHolder 13"/>
          <p:cNvSpPr>
            <a:spLocks noGrp="1"/>
          </p:cNvSpPr>
          <p:nvPr>
            <p:ph type="body" hasCustomPrompt="1"/>
          </p:nvPr>
        </p:nvSpPr>
        <p:spPr>
          <a:xfrm>
            <a:off x="5079960" y="380988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1131" name="PlaceHolder 14"/>
          <p:cNvSpPr>
            <a:spLocks noGrp="1"/>
          </p:cNvSpPr>
          <p:nvPr>
            <p:ph type="body" hasCustomPrompt="1"/>
          </p:nvPr>
        </p:nvSpPr>
        <p:spPr>
          <a:xfrm>
            <a:off x="7994520" y="396252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04</a:t>
            </a:r>
            <a:endParaRPr lang="en-US" sz="4000" b="0" u="none" strike="noStrike">
              <a:solidFill>
                <a:schemeClr val="dk1"/>
              </a:solidFill>
              <a:effectLst/>
              <a:uFillTx/>
              <a:latin typeface="Arial" panose="020B0604020202020204"/>
            </a:endParaRPr>
          </a:p>
        </p:txBody>
      </p:sp>
      <p:sp>
        <p:nvSpPr>
          <p:cNvPr id="1132" name="PlaceHolder 15"/>
          <p:cNvSpPr>
            <a:spLocks noGrp="1"/>
          </p:cNvSpPr>
          <p:nvPr>
            <p:ph type="body" hasCustomPrompt="1"/>
          </p:nvPr>
        </p:nvSpPr>
        <p:spPr>
          <a:xfrm>
            <a:off x="8775720" y="388620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33" name="PlaceHolder 16"/>
          <p:cNvSpPr>
            <a:spLocks noGrp="1"/>
          </p:cNvSpPr>
          <p:nvPr>
            <p:ph type="body" hasCustomPrompt="1"/>
          </p:nvPr>
        </p:nvSpPr>
        <p:spPr>
          <a:xfrm>
            <a:off x="9004320" y="3809880"/>
            <a:ext cx="2323800" cy="914040"/>
          </a:xfrm>
          <a:prstGeom prst="rect">
            <a:avLst/>
          </a:prstGeom>
          <a:noFill/>
          <a:ln w="0">
            <a:noFill/>
          </a:ln>
        </p:spPr>
        <p:txBody>
          <a:bodyPr lIns="0" tIns="0" rIns="0" bIns="0" anchor="ctr">
            <a:norm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正文页-上标下内-装饰背景-装饰背景-并列-57_34_group1">
    <p:bg>
      <p:bgPr>
        <a:solidFill>
          <a:srgbClr val="FFFFFF"/>
        </a:solidFill>
        <a:effectLst/>
      </p:bgPr>
    </p:bg>
    <p:spTree>
      <p:nvGrpSpPr>
        <p:cNvPr id="1" name=""/>
        <p:cNvGrpSpPr/>
        <p:nvPr/>
      </p:nvGrpSpPr>
      <p:grpSpPr>
        <a:xfrm>
          <a:off x="0" y="0"/>
          <a:ext cx="0" cy="0"/>
          <a:chOff x="0" y="0"/>
          <a:chExt cx="0" cy="0"/>
        </a:xfrm>
      </p:grpSpPr>
      <p:sp>
        <p:nvSpPr>
          <p:cNvPr id="1134"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35"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36"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137" name="PlaceHolder 1"/>
          <p:cNvSpPr>
            <a:spLocks noGrp="1"/>
          </p:cNvSpPr>
          <p:nvPr>
            <p:ph type="dt" idx="109"/>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38" name="PlaceHolder 2"/>
          <p:cNvSpPr>
            <a:spLocks noGrp="1"/>
          </p:cNvSpPr>
          <p:nvPr>
            <p:ph type="ftr" idx="11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139" name="PlaceHolder 3"/>
          <p:cNvSpPr>
            <a:spLocks noGrp="1"/>
          </p:cNvSpPr>
          <p:nvPr>
            <p:ph type="sldNum" idx="111"/>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140"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141" name="PlaceHolder 5"/>
          <p:cNvSpPr>
            <a:spLocks noGrp="1"/>
          </p:cNvSpPr>
          <p:nvPr>
            <p:ph type="body" hasCustomPrompt="1"/>
          </p:nvPr>
        </p:nvSpPr>
        <p:spPr>
          <a:xfrm>
            <a:off x="3149640" y="15238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42" name="PlaceHolder 6"/>
          <p:cNvSpPr>
            <a:spLocks noGrp="1"/>
          </p:cNvSpPr>
          <p:nvPr>
            <p:ph type="body" hasCustomPrompt="1"/>
          </p:nvPr>
        </p:nvSpPr>
        <p:spPr>
          <a:xfrm>
            <a:off x="609480" y="1523880"/>
            <a:ext cx="2539800" cy="220932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43" name="PlaceHolder 7"/>
          <p:cNvSpPr>
            <a:spLocks noGrp="1"/>
          </p:cNvSpPr>
          <p:nvPr>
            <p:ph type="body" hasCustomPrompt="1"/>
          </p:nvPr>
        </p:nvSpPr>
        <p:spPr>
          <a:xfrm>
            <a:off x="3454560" y="179064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44" name="PlaceHolder 8"/>
          <p:cNvSpPr>
            <a:spLocks noGrp="1"/>
          </p:cNvSpPr>
          <p:nvPr>
            <p:ph type="body" hasCustomPrompt="1"/>
          </p:nvPr>
        </p:nvSpPr>
        <p:spPr>
          <a:xfrm>
            <a:off x="3454560" y="2247840"/>
            <a:ext cx="21841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45" name="PlaceHolder 9"/>
          <p:cNvSpPr>
            <a:spLocks noGrp="1"/>
          </p:cNvSpPr>
          <p:nvPr>
            <p:ph type="body" hasCustomPrompt="1"/>
          </p:nvPr>
        </p:nvSpPr>
        <p:spPr>
          <a:xfrm>
            <a:off x="8788320" y="15238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46" name="PlaceHolder 10"/>
          <p:cNvSpPr>
            <a:spLocks noGrp="1"/>
          </p:cNvSpPr>
          <p:nvPr>
            <p:ph type="body" hasCustomPrompt="1"/>
          </p:nvPr>
        </p:nvSpPr>
        <p:spPr>
          <a:xfrm>
            <a:off x="6248520" y="1523880"/>
            <a:ext cx="2539800" cy="220932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47" name="PlaceHolder 11"/>
          <p:cNvSpPr>
            <a:spLocks noGrp="1"/>
          </p:cNvSpPr>
          <p:nvPr>
            <p:ph type="body" hasCustomPrompt="1"/>
          </p:nvPr>
        </p:nvSpPr>
        <p:spPr>
          <a:xfrm>
            <a:off x="9093240" y="179064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48" name="PlaceHolder 12"/>
          <p:cNvSpPr>
            <a:spLocks noGrp="1"/>
          </p:cNvSpPr>
          <p:nvPr>
            <p:ph type="body" hasCustomPrompt="1"/>
          </p:nvPr>
        </p:nvSpPr>
        <p:spPr>
          <a:xfrm>
            <a:off x="9093240" y="2247840"/>
            <a:ext cx="21841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49" name="PlaceHolder 13"/>
          <p:cNvSpPr>
            <a:spLocks noGrp="1"/>
          </p:cNvSpPr>
          <p:nvPr>
            <p:ph type="body" hasCustomPrompt="1"/>
          </p:nvPr>
        </p:nvSpPr>
        <p:spPr>
          <a:xfrm>
            <a:off x="3149640" y="40384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50" name="PlaceHolder 14"/>
          <p:cNvSpPr>
            <a:spLocks noGrp="1"/>
          </p:cNvSpPr>
          <p:nvPr>
            <p:ph type="body" hasCustomPrompt="1"/>
          </p:nvPr>
        </p:nvSpPr>
        <p:spPr>
          <a:xfrm>
            <a:off x="609480" y="4038480"/>
            <a:ext cx="2539800" cy="220932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51" name="PlaceHolder 15"/>
          <p:cNvSpPr>
            <a:spLocks noGrp="1"/>
          </p:cNvSpPr>
          <p:nvPr>
            <p:ph type="body" hasCustomPrompt="1"/>
          </p:nvPr>
        </p:nvSpPr>
        <p:spPr>
          <a:xfrm>
            <a:off x="3454560" y="430524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52" name="PlaceHolder 16"/>
          <p:cNvSpPr>
            <a:spLocks noGrp="1"/>
          </p:cNvSpPr>
          <p:nvPr>
            <p:ph type="body" hasCustomPrompt="1"/>
          </p:nvPr>
        </p:nvSpPr>
        <p:spPr>
          <a:xfrm>
            <a:off x="3454560" y="4762440"/>
            <a:ext cx="21841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53" name="PlaceHolder 17"/>
          <p:cNvSpPr>
            <a:spLocks noGrp="1"/>
          </p:cNvSpPr>
          <p:nvPr>
            <p:ph type="body" hasCustomPrompt="1"/>
          </p:nvPr>
        </p:nvSpPr>
        <p:spPr>
          <a:xfrm>
            <a:off x="8788320" y="40384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54" name="PlaceHolder 18"/>
          <p:cNvSpPr>
            <a:spLocks noGrp="1"/>
          </p:cNvSpPr>
          <p:nvPr>
            <p:ph type="body" hasCustomPrompt="1"/>
          </p:nvPr>
        </p:nvSpPr>
        <p:spPr>
          <a:xfrm>
            <a:off x="6248520" y="4038480"/>
            <a:ext cx="2539800" cy="220932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55" name="PlaceHolder 19"/>
          <p:cNvSpPr>
            <a:spLocks noGrp="1"/>
          </p:cNvSpPr>
          <p:nvPr>
            <p:ph type="body" hasCustomPrompt="1"/>
          </p:nvPr>
        </p:nvSpPr>
        <p:spPr>
          <a:xfrm>
            <a:off x="9093240" y="4305240"/>
            <a:ext cx="218412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56" name="PlaceHolder 20"/>
          <p:cNvSpPr>
            <a:spLocks noGrp="1"/>
          </p:cNvSpPr>
          <p:nvPr>
            <p:ph type="body" hasCustomPrompt="1"/>
          </p:nvPr>
        </p:nvSpPr>
        <p:spPr>
          <a:xfrm>
            <a:off x="9093240" y="4762440"/>
            <a:ext cx="218412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正文页-38_18">
    <p:bg>
      <p:bgPr>
        <a:solidFill>
          <a:srgbClr val="FFFFFF"/>
        </a:solidFill>
        <a:effectLst/>
      </p:bgPr>
    </p:bg>
    <p:spTree>
      <p:nvGrpSpPr>
        <p:cNvPr id="1" name=""/>
        <p:cNvGrpSpPr/>
        <p:nvPr/>
      </p:nvGrpSpPr>
      <p:grpSpPr>
        <a:xfrm>
          <a:off x="0" y="0"/>
          <a:ext cx="0" cy="0"/>
          <a:chOff x="0" y="0"/>
          <a:chExt cx="0" cy="0"/>
        </a:xfrm>
      </p:grpSpPr>
      <p:sp>
        <p:nvSpPr>
          <p:cNvPr id="1157"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58"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59"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160" name="PlaceHolder 1"/>
          <p:cNvSpPr>
            <a:spLocks noGrp="1"/>
          </p:cNvSpPr>
          <p:nvPr>
            <p:ph type="dt" idx="112"/>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61" name="PlaceHolder 2"/>
          <p:cNvSpPr>
            <a:spLocks noGrp="1"/>
          </p:cNvSpPr>
          <p:nvPr>
            <p:ph type="ftr" idx="11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162" name="PlaceHolder 3"/>
          <p:cNvSpPr>
            <a:spLocks noGrp="1"/>
          </p:cNvSpPr>
          <p:nvPr>
            <p:ph type="sldNum" idx="114"/>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163"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164" name="PlaceHolder 5"/>
          <p:cNvSpPr>
            <a:spLocks noGrp="1"/>
          </p:cNvSpPr>
          <p:nvPr>
            <p:ph type="body" hasCustomPrompt="1"/>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65" name="PlaceHolder 6"/>
          <p:cNvSpPr>
            <a:spLocks noGrp="1"/>
          </p:cNvSpPr>
          <p:nvPr>
            <p:ph type="body" hasCustomPrompt="1"/>
          </p:nvPr>
        </p:nvSpPr>
        <p:spPr>
          <a:xfrm>
            <a:off x="6094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66" name="PlaceHolder 7"/>
          <p:cNvSpPr>
            <a:spLocks noGrp="1"/>
          </p:cNvSpPr>
          <p:nvPr>
            <p:ph type="body" hasCustomPrompt="1"/>
          </p:nvPr>
        </p:nvSpPr>
        <p:spPr>
          <a:xfrm>
            <a:off x="91440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167" name="PlaceHolder 8"/>
          <p:cNvSpPr>
            <a:spLocks noGrp="1"/>
          </p:cNvSpPr>
          <p:nvPr>
            <p:ph type="body" hasCustomPrompt="1"/>
          </p:nvPr>
        </p:nvSpPr>
        <p:spPr>
          <a:xfrm>
            <a:off x="91440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68" name="PlaceHolder 9"/>
          <p:cNvSpPr>
            <a:spLocks noGrp="1"/>
          </p:cNvSpPr>
          <p:nvPr>
            <p:ph type="body" hasCustomPrompt="1"/>
          </p:nvPr>
        </p:nvSpPr>
        <p:spPr>
          <a:xfrm>
            <a:off x="436896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69" name="PlaceHolder 10"/>
          <p:cNvSpPr>
            <a:spLocks noGrp="1"/>
          </p:cNvSpPr>
          <p:nvPr>
            <p:ph type="body" hasCustomPrompt="1"/>
          </p:nvPr>
        </p:nvSpPr>
        <p:spPr>
          <a:xfrm>
            <a:off x="436896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70" name="PlaceHolder 11"/>
          <p:cNvSpPr>
            <a:spLocks noGrp="1"/>
          </p:cNvSpPr>
          <p:nvPr>
            <p:ph type="body" hasCustomPrompt="1"/>
          </p:nvPr>
        </p:nvSpPr>
        <p:spPr>
          <a:xfrm>
            <a:off x="467352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171" name="PlaceHolder 12"/>
          <p:cNvSpPr>
            <a:spLocks noGrp="1"/>
          </p:cNvSpPr>
          <p:nvPr>
            <p:ph type="body" hasCustomPrompt="1"/>
          </p:nvPr>
        </p:nvSpPr>
        <p:spPr>
          <a:xfrm>
            <a:off x="467352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72" name="PlaceHolder 13"/>
          <p:cNvSpPr>
            <a:spLocks noGrp="1"/>
          </p:cNvSpPr>
          <p:nvPr>
            <p:ph type="body" hasCustomPrompt="1"/>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73" name="PlaceHolder 14"/>
          <p:cNvSpPr>
            <a:spLocks noGrp="1"/>
          </p:cNvSpPr>
          <p:nvPr>
            <p:ph type="body" hasCustomPrompt="1"/>
          </p:nvPr>
        </p:nvSpPr>
        <p:spPr>
          <a:xfrm>
            <a:off x="8128080" y="1523880"/>
            <a:ext cx="3454200" cy="2031480"/>
          </a:xfrm>
          <a:prstGeom prst="rect">
            <a:avLst/>
          </a:prstGeom>
          <a:solidFill>
            <a:srgbClr val="DDDDDD"/>
          </a:solidFill>
          <a:ln w="0">
            <a:noFill/>
          </a:ln>
        </p:spPr>
        <p:txBody>
          <a:bodyPr lIns="90000" tIns="45000" rIns="90000" bIns="45000" anchor="t">
            <a:noAutofit/>
          </a:bodyPr>
          <a:p>
            <a:pPr indent="0" defTabSz="914400">
              <a:lnSpc>
                <a:spcPct val="100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 </a:t>
            </a:r>
            <a:endParaRPr lang="en-US" sz="1600" b="0" u="none" strike="noStrike">
              <a:solidFill>
                <a:schemeClr val="dk1"/>
              </a:solidFill>
              <a:effectLst/>
              <a:uFillTx/>
              <a:latin typeface="Arial" panose="020B0604020202020204"/>
            </a:endParaRPr>
          </a:p>
        </p:txBody>
      </p:sp>
      <p:sp>
        <p:nvSpPr>
          <p:cNvPr id="1174" name="PlaceHolder 15"/>
          <p:cNvSpPr>
            <a:spLocks noGrp="1"/>
          </p:cNvSpPr>
          <p:nvPr>
            <p:ph type="body" hasCustomPrompt="1"/>
          </p:nvPr>
        </p:nvSpPr>
        <p:spPr>
          <a:xfrm>
            <a:off x="843264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175" name="PlaceHolder 16"/>
          <p:cNvSpPr>
            <a:spLocks noGrp="1"/>
          </p:cNvSpPr>
          <p:nvPr>
            <p:ph type="body" hasCustomPrompt="1"/>
          </p:nvPr>
        </p:nvSpPr>
        <p:spPr>
          <a:xfrm>
            <a:off x="843264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节标题">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p>
            <a:pPr indent="0" defTabSz="914400">
              <a:lnSpc>
                <a:spcPct val="90000"/>
              </a:lnSpc>
              <a:buNone/>
            </a:pPr>
            <a:r>
              <a:rPr lang="zh-CN" sz="60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6000" b="0" u="none" strike="noStrike">
              <a:solidFill>
                <a:schemeClr val="dk1"/>
              </a:solidFill>
              <a:effectLst/>
              <a:uFillTx/>
              <a:latin typeface="微软雅黑" panose="020B0503020204020204" charset="-122"/>
            </a:endParaRPr>
          </a:p>
        </p:txBody>
      </p:sp>
      <p:sp>
        <p:nvSpPr>
          <p:cNvPr id="5"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p>
            <a:pPr indent="0" defTabSz="914400">
              <a:lnSpc>
                <a:spcPct val="90000"/>
              </a:lnSpc>
              <a:spcBef>
                <a:spcPts val="1000"/>
              </a:spcBef>
              <a:buNone/>
              <a:tabLst>
                <a:tab pos="0" algn="l"/>
              </a:tabLst>
            </a:pPr>
            <a:r>
              <a:rPr lang="zh-CN" sz="2400" b="0" u="none" strike="noStrike">
                <a:solidFill>
                  <a:schemeClr val="dk1">
                    <a:tint val="75000"/>
                  </a:schemeClr>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正文页-6_9">
    <p:bg>
      <p:bgPr>
        <a:solidFill>
          <a:srgbClr val="FFFFFF"/>
        </a:solidFill>
        <a:effectLst/>
      </p:bgPr>
    </p:bg>
    <p:spTree>
      <p:nvGrpSpPr>
        <p:cNvPr id="1" name=""/>
        <p:cNvGrpSpPr/>
        <p:nvPr/>
      </p:nvGrpSpPr>
      <p:grpSpPr>
        <a:xfrm>
          <a:off x="0" y="0"/>
          <a:ext cx="0" cy="0"/>
          <a:chOff x="0" y="0"/>
          <a:chExt cx="0" cy="0"/>
        </a:xfrm>
      </p:grpSpPr>
      <p:sp>
        <p:nvSpPr>
          <p:cNvPr id="1176"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77"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78"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179" name="PlaceHolder 1"/>
          <p:cNvSpPr>
            <a:spLocks noGrp="1"/>
          </p:cNvSpPr>
          <p:nvPr>
            <p:ph type="dt" idx="115"/>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80" name="PlaceHolder 2"/>
          <p:cNvSpPr>
            <a:spLocks noGrp="1"/>
          </p:cNvSpPr>
          <p:nvPr>
            <p:ph type="ftr" idx="11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181" name="PlaceHolder 3"/>
          <p:cNvSpPr>
            <a:spLocks noGrp="1"/>
          </p:cNvSpPr>
          <p:nvPr>
            <p:ph type="sldNum" idx="117"/>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182" name="PlaceHolder 4"/>
          <p:cNvSpPr>
            <a:spLocks noGrp="1"/>
          </p:cNvSpPr>
          <p:nvPr>
            <p:ph type="title" hasCustomPrompt="1"/>
          </p:nvPr>
        </p:nvSpPr>
        <p:spPr>
          <a:xfrm>
            <a:off x="609480" y="533520"/>
            <a:ext cx="632412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183" name="PlaceHolder 5"/>
          <p:cNvSpPr>
            <a:spLocks noGrp="1"/>
          </p:cNvSpPr>
          <p:nvPr>
            <p:ph type="body" hasCustomPrompt="1"/>
          </p:nvPr>
        </p:nvSpPr>
        <p:spPr>
          <a:xfrm>
            <a:off x="7543800" y="609480"/>
            <a:ext cx="4038120" cy="56383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84" name="PlaceHolder 6"/>
          <p:cNvSpPr>
            <a:spLocks noGrp="1"/>
          </p:cNvSpPr>
          <p:nvPr>
            <p:ph type="body" hasCustomPrompt="1"/>
          </p:nvPr>
        </p:nvSpPr>
        <p:spPr>
          <a:xfrm>
            <a:off x="60948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85" name="PlaceHolder 7"/>
          <p:cNvSpPr>
            <a:spLocks noGrp="1"/>
          </p:cNvSpPr>
          <p:nvPr>
            <p:ph type="body" hasCustomPrompt="1"/>
          </p:nvPr>
        </p:nvSpPr>
        <p:spPr>
          <a:xfrm>
            <a:off x="762120" y="4216320"/>
            <a:ext cx="617184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单击此处添加项标题</a:t>
            </a:r>
            <a:endParaRPr lang="en-US" sz="2400" b="0" u="none" strike="noStrike">
              <a:solidFill>
                <a:schemeClr val="dk1"/>
              </a:solidFill>
              <a:effectLst/>
              <a:uFillTx/>
              <a:latin typeface="Arial" panose="020B0604020202020204"/>
            </a:endParaRPr>
          </a:p>
        </p:txBody>
      </p:sp>
      <p:sp>
        <p:nvSpPr>
          <p:cNvPr id="1186" name="PlaceHolder 8"/>
          <p:cNvSpPr>
            <a:spLocks noGrp="1"/>
          </p:cNvSpPr>
          <p:nvPr>
            <p:ph type="body" hasCustomPrompt="1"/>
          </p:nvPr>
        </p:nvSpPr>
        <p:spPr>
          <a:xfrm>
            <a:off x="762120" y="4724280"/>
            <a:ext cx="617184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正文页-10012_29">
    <p:bg>
      <p:bgPr>
        <a:solidFill>
          <a:srgbClr val="FFFFFF"/>
        </a:solidFill>
        <a:effectLst/>
      </p:bgPr>
    </p:bg>
    <p:spTree>
      <p:nvGrpSpPr>
        <p:cNvPr id="1" name=""/>
        <p:cNvGrpSpPr/>
        <p:nvPr/>
      </p:nvGrpSpPr>
      <p:grpSpPr>
        <a:xfrm>
          <a:off x="0" y="0"/>
          <a:ext cx="0" cy="0"/>
          <a:chOff x="0" y="0"/>
          <a:chExt cx="0" cy="0"/>
        </a:xfrm>
      </p:grpSpPr>
      <p:sp>
        <p:nvSpPr>
          <p:cNvPr id="1187"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88"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189"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190" name="PlaceHolder 1"/>
          <p:cNvSpPr>
            <a:spLocks noGrp="1"/>
          </p:cNvSpPr>
          <p:nvPr>
            <p:ph type="dt" idx="118"/>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191" name="PlaceHolder 2"/>
          <p:cNvSpPr>
            <a:spLocks noGrp="1"/>
          </p:cNvSpPr>
          <p:nvPr>
            <p:ph type="ftr" idx="11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192" name="PlaceHolder 3"/>
          <p:cNvSpPr>
            <a:spLocks noGrp="1"/>
          </p:cNvSpPr>
          <p:nvPr>
            <p:ph type="sldNum" idx="120"/>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193"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194" name="PlaceHolder 5"/>
          <p:cNvSpPr>
            <a:spLocks noGrp="1"/>
          </p:cNvSpPr>
          <p:nvPr>
            <p:ph type="body" hasCustomPrompt="1"/>
          </p:nvPr>
        </p:nvSpPr>
        <p:spPr>
          <a:xfrm>
            <a:off x="609480" y="1523880"/>
            <a:ext cx="4038120" cy="4723920"/>
          </a:xfrm>
          <a:prstGeom prst="rect">
            <a:avLst/>
          </a:prstGeom>
          <a:solidFill>
            <a:srgbClr val="DDDDDD"/>
          </a:solidFill>
          <a:ln w="0">
            <a:noFill/>
          </a:ln>
        </p:spPr>
        <p:txBody>
          <a:bodyPr lIns="0" tIns="0" rIns="0" bIns="0" anchor="t">
            <a:norm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195" name="PlaceHolder 6"/>
          <p:cNvSpPr>
            <a:spLocks noGrp="1"/>
          </p:cNvSpPr>
          <p:nvPr>
            <p:ph type="body" hasCustomPrompt="1"/>
          </p:nvPr>
        </p:nvSpPr>
        <p:spPr>
          <a:xfrm>
            <a:off x="5105520" y="1574640"/>
            <a:ext cx="18540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96" name="PlaceHolder 7"/>
          <p:cNvSpPr>
            <a:spLocks noGrp="1"/>
          </p:cNvSpPr>
          <p:nvPr>
            <p:ph type="body" hasCustomPrompt="1"/>
          </p:nvPr>
        </p:nvSpPr>
        <p:spPr>
          <a:xfrm>
            <a:off x="5105520" y="2133720"/>
            <a:ext cx="185400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97" name="PlaceHolder 8"/>
          <p:cNvSpPr>
            <a:spLocks noGrp="1"/>
          </p:cNvSpPr>
          <p:nvPr>
            <p:ph type="body" hasCustomPrompt="1"/>
          </p:nvPr>
        </p:nvSpPr>
        <p:spPr>
          <a:xfrm>
            <a:off x="7416720" y="1574640"/>
            <a:ext cx="18540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198" name="PlaceHolder 9"/>
          <p:cNvSpPr>
            <a:spLocks noGrp="1"/>
          </p:cNvSpPr>
          <p:nvPr>
            <p:ph type="body" hasCustomPrompt="1"/>
          </p:nvPr>
        </p:nvSpPr>
        <p:spPr>
          <a:xfrm>
            <a:off x="7416720" y="2133720"/>
            <a:ext cx="185400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199" name="PlaceHolder 10"/>
          <p:cNvSpPr>
            <a:spLocks noGrp="1"/>
          </p:cNvSpPr>
          <p:nvPr>
            <p:ph type="body" hasCustomPrompt="1"/>
          </p:nvPr>
        </p:nvSpPr>
        <p:spPr>
          <a:xfrm>
            <a:off x="9728280" y="1574640"/>
            <a:ext cx="18540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200" name="PlaceHolder 11"/>
          <p:cNvSpPr>
            <a:spLocks noGrp="1"/>
          </p:cNvSpPr>
          <p:nvPr>
            <p:ph type="body" hasCustomPrompt="1"/>
          </p:nvPr>
        </p:nvSpPr>
        <p:spPr>
          <a:xfrm>
            <a:off x="9728280" y="2133720"/>
            <a:ext cx="185400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201" name="PlaceHolder 12"/>
          <p:cNvSpPr>
            <a:spLocks noGrp="1"/>
          </p:cNvSpPr>
          <p:nvPr>
            <p:ph type="body" hasCustomPrompt="1"/>
          </p:nvPr>
        </p:nvSpPr>
        <p:spPr>
          <a:xfrm>
            <a:off x="5105520" y="4114800"/>
            <a:ext cx="18540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202" name="PlaceHolder 13"/>
          <p:cNvSpPr>
            <a:spLocks noGrp="1"/>
          </p:cNvSpPr>
          <p:nvPr>
            <p:ph type="body" hasCustomPrompt="1"/>
          </p:nvPr>
        </p:nvSpPr>
        <p:spPr>
          <a:xfrm>
            <a:off x="5105520" y="4673520"/>
            <a:ext cx="185400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203" name="PlaceHolder 14"/>
          <p:cNvSpPr>
            <a:spLocks noGrp="1"/>
          </p:cNvSpPr>
          <p:nvPr>
            <p:ph type="body" hasCustomPrompt="1"/>
          </p:nvPr>
        </p:nvSpPr>
        <p:spPr>
          <a:xfrm>
            <a:off x="7416720" y="4114800"/>
            <a:ext cx="185400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项标题</a:t>
            </a:r>
            <a:endParaRPr lang="en-US" sz="2400" b="0" u="none" strike="noStrike">
              <a:solidFill>
                <a:schemeClr val="dk1"/>
              </a:solidFill>
              <a:effectLst/>
              <a:uFillTx/>
              <a:latin typeface="Arial" panose="020B0604020202020204"/>
            </a:endParaRPr>
          </a:p>
        </p:txBody>
      </p:sp>
      <p:sp>
        <p:nvSpPr>
          <p:cNvPr id="1204" name="PlaceHolder 15"/>
          <p:cNvSpPr>
            <a:spLocks noGrp="1"/>
          </p:cNvSpPr>
          <p:nvPr>
            <p:ph type="body" hasCustomPrompt="1"/>
          </p:nvPr>
        </p:nvSpPr>
        <p:spPr>
          <a:xfrm>
            <a:off x="7416720" y="4673520"/>
            <a:ext cx="185400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正文页-10003_22">
    <p:bg>
      <p:bgPr>
        <a:solidFill>
          <a:srgbClr val="FFFFFF"/>
        </a:solidFill>
        <a:effectLst/>
      </p:bgPr>
    </p:bg>
    <p:spTree>
      <p:nvGrpSpPr>
        <p:cNvPr id="1" name=""/>
        <p:cNvGrpSpPr/>
        <p:nvPr/>
      </p:nvGrpSpPr>
      <p:grpSpPr>
        <a:xfrm>
          <a:off x="0" y="0"/>
          <a:ext cx="0" cy="0"/>
          <a:chOff x="0" y="0"/>
          <a:chExt cx="0" cy="0"/>
        </a:xfrm>
      </p:grpSpPr>
      <p:sp>
        <p:nvSpPr>
          <p:cNvPr id="1205" name="任意多边形: 形状 4"/>
          <p:cNvSpPr/>
          <p:nvPr/>
        </p:nvSpPr>
        <p:spPr>
          <a:xfrm>
            <a:off x="0" y="5842440"/>
            <a:ext cx="1206720" cy="1015200"/>
          </a:xfrm>
          <a:custGeom>
            <a:avLst/>
            <a:gdLst>
              <a:gd name="textAreaLeft" fmla="*/ 0 w 1206720"/>
              <a:gd name="textAreaRight" fmla="*/ 1207080 w 1206720"/>
              <a:gd name="textAreaTop" fmla="*/ 0 h 1015200"/>
              <a:gd name="textAreaBottom" fmla="*/ 1015560 h 1015200"/>
              <a:gd name="GluePoint1X" fmla="*/ -21 w 537781"/>
              <a:gd name="GluePoint1Y" fmla="*/ -16 h 452437"/>
              <a:gd name="GluePoint2X" fmla="*/ 342212 w 537781"/>
              <a:gd name="GluePoint2Y" fmla="*/ 200010 h 452437"/>
              <a:gd name="GluePoint3X" fmla="*/ 537761 w 537781"/>
              <a:gd name="GluePoint3Y" fmla="*/ 452422 h 452437"/>
              <a:gd name="GluePoint4X" fmla="*/ -21 w 537781"/>
              <a:gd name="GluePoint4Y" fmla="*/ 452422 h 452437"/>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537781" h="452437">
                <a:moveTo>
                  <a:pt x="-21" y="-16"/>
                </a:moveTo>
                <a:cubicBezTo>
                  <a:pt x="-21" y="-16"/>
                  <a:pt x="193718" y="60659"/>
                  <a:pt x="342212" y="200010"/>
                </a:cubicBezTo>
                <a:cubicBezTo>
                  <a:pt x="490707" y="339360"/>
                  <a:pt x="537761" y="452422"/>
                  <a:pt x="537761" y="452422"/>
                </a:cubicBezTo>
                <a:lnTo>
                  <a:pt x="-21" y="452422"/>
                </a:lnTo>
                <a:close/>
              </a:path>
            </a:pathLst>
          </a:custGeom>
          <a:solidFill>
            <a:schemeClr val="accent1"/>
          </a:solidFill>
          <a:ln w="9525">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206" name="任意多边形: 形状 12"/>
          <p:cNvSpPr/>
          <p:nvPr/>
        </p:nvSpPr>
        <p:spPr>
          <a:xfrm>
            <a:off x="6862320" y="0"/>
            <a:ext cx="5328720" cy="6857640"/>
          </a:xfrm>
          <a:custGeom>
            <a:avLst/>
            <a:gdLst>
              <a:gd name="textAreaLeft" fmla="*/ 0 w 5328720"/>
              <a:gd name="textAreaRight" fmla="*/ 5329080 w 5328720"/>
              <a:gd name="textAreaTop" fmla="*/ 0 h 6857640"/>
              <a:gd name="textAreaBottom" fmla="*/ 6858000 h 6857640"/>
              <a:gd name="GluePoint1X" fmla="*/ 613101 w 5701255"/>
              <a:gd name="GluePoint1Y" fmla="*/ 0 h 6857951"/>
              <a:gd name="GluePoint2X" fmla="*/ 5701255 w 5701255"/>
              <a:gd name="GluePoint2Y" fmla="*/ 0 h 6857951"/>
              <a:gd name="GluePoint3X" fmla="*/ 5701255 w 5701255"/>
              <a:gd name="GluePoint3Y" fmla="*/ 6857951 h 6857951"/>
              <a:gd name="GluePoint4X" fmla="*/ 1830989 w 5701255"/>
              <a:gd name="GluePoint4Y" fmla="*/ 6857951 h 6857951"/>
              <a:gd name="GluePoint5X" fmla="*/ 46030 w 5701255"/>
              <a:gd name="GluePoint5Y" fmla="*/ 3126444 h 6857951"/>
              <a:gd name="GluePoint6X" fmla="*/ 604084 w 5701255"/>
              <a:gd name="GluePoint6Y" fmla="*/ 11187 h 6857951"/>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Lst>
            <a:rect l="textAreaLeft" t="textAreaTop" r="textAreaRight" b="textAreaBottom"/>
            <a:pathLst>
              <a:path w="5701255" h="6857951">
                <a:moveTo>
                  <a:pt x="613101" y="0"/>
                </a:moveTo>
                <a:lnTo>
                  <a:pt x="5701255" y="0"/>
                </a:lnTo>
                <a:lnTo>
                  <a:pt x="5701255" y="6857951"/>
                </a:lnTo>
                <a:lnTo>
                  <a:pt x="1830989" y="6857951"/>
                </a:lnTo>
                <a:cubicBezTo>
                  <a:pt x="1830989" y="6857951"/>
                  <a:pt x="290912" y="5299398"/>
                  <a:pt x="46030" y="3126444"/>
                </a:cubicBezTo>
                <a:cubicBezTo>
                  <a:pt x="-183551" y="1089303"/>
                  <a:pt x="515772" y="123904"/>
                  <a:pt x="604084" y="11187"/>
                </a:cubicBezTo>
                <a:close/>
              </a:path>
            </a:pathLst>
          </a:custGeom>
          <a:solidFill>
            <a:schemeClr val="accent1">
              <a:alpha val="3000"/>
            </a:schemeClr>
          </a:solidFill>
          <a:ln w="4064">
            <a:noFill/>
          </a:ln>
        </p:spPr>
        <p:style>
          <a:lnRef idx="0">
            <a:srgbClr val="FFFFFF"/>
          </a:lnRef>
          <a:fillRef idx="0">
            <a:srgbClr val="FFFFFF"/>
          </a:fillRef>
          <a:effectRef idx="0">
            <a:srgbClr val="FFFFFF"/>
          </a:effectRef>
          <a:fontRef idx="minor"/>
        </p:style>
        <p:txBody>
          <a:bodyPr horzOverflow="overflow" numCol="1" spcCol="0" anchor="ctr">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
        <p:nvSpPr>
          <p:cNvPr id="1207" name="KSO_TEMPLATE" hidden="1"/>
          <p:cNvSpPr/>
          <p:nvPr/>
        </p:nvSpPr>
        <p:spPr>
          <a:xfrm>
            <a:off x="0" y="0"/>
            <a:ext cx="360" cy="360"/>
          </a:xfrm>
          <a:prstGeom prst="rect">
            <a:avLst/>
          </a:prstGeom>
          <a:solidFill>
            <a:srgbClr val="5D73E3"/>
          </a:solidFill>
          <a:ln>
            <a:solidFill>
              <a:srgbClr val="4455A7"/>
            </a:solidFill>
          </a:ln>
        </p:spPr>
        <p:style>
          <a:lnRef idx="2">
            <a:schemeClr val="accent1">
              <a:shade val="50000"/>
            </a:schemeClr>
          </a:lnRef>
          <a:fillRef idx="1">
            <a:schemeClr val="accent1"/>
          </a:fillRef>
          <a:effectRef idx="0">
            <a:schemeClr val="accent1"/>
          </a:effectRef>
          <a:fontRef idx="minor"/>
        </p:style>
        <p:txBody>
          <a:bodyPr lIns="90000" tIns="-44280" rIns="90000" bIns="-44280" anchor="ctr">
            <a:noAutofit/>
          </a:bodyPr>
          <a:p>
            <a:pPr algn="ctr" defTabSz="914400">
              <a:lnSpc>
                <a:spcPct val="100000"/>
              </a:lnSpc>
            </a:pPr>
            <a:endParaRPr lang="en-US" sz="1800" b="0" u="none" strike="noStrike">
              <a:solidFill>
                <a:schemeClr val="lt1"/>
              </a:solidFill>
              <a:effectLst/>
              <a:uFillTx/>
              <a:latin typeface="Arial" panose="020B0604020202020204"/>
              <a:ea typeface="微软雅黑" panose="020B0503020204020204" charset="-122"/>
            </a:endParaRPr>
          </a:p>
        </p:txBody>
      </p:sp>
      <p:sp>
        <p:nvSpPr>
          <p:cNvPr id="1208" name="PlaceHolder 1"/>
          <p:cNvSpPr>
            <a:spLocks noGrp="1"/>
          </p:cNvSpPr>
          <p:nvPr>
            <p:ph type="dt" idx="121"/>
          </p:nvPr>
        </p:nvSpPr>
        <p:spPr>
          <a:xfrm>
            <a:off x="695880" y="6356520"/>
            <a:ext cx="2742840" cy="364680"/>
          </a:xfrm>
          <a:prstGeom prst="rect">
            <a:avLst/>
          </a:prstGeom>
          <a:noFill/>
          <a:ln w="0">
            <a:noFill/>
          </a:ln>
        </p:spPr>
        <p:txBody>
          <a:bodyPr lIns="91440" tIns="45720" rIns="91440" bIns="45720" anchor="ctr">
            <a:normAutofit/>
          </a:bodyPr>
          <a:lstStyle>
            <a:lvl1pPr indent="0">
              <a:buNone/>
              <a:defRPr lang="en-US" sz="1400" b="0" u="none" strike="noStrike">
                <a:solidFill>
                  <a:srgbClr val="000000"/>
                </a:solidFill>
                <a:effectLst/>
                <a:uFillTx/>
                <a:latin typeface="Times New Roman" panose="02020603050405020304"/>
              </a:defRPr>
            </a:lvl1pPr>
          </a:lstStyle>
          <a:p>
            <a:pPr indent="0">
              <a:buNone/>
            </a:pPr>
            <a:r>
              <a:rPr lang="en-US" sz="1400" b="0" u="none" strike="noStrike">
                <a:solidFill>
                  <a:srgbClr val="000000"/>
                </a:solidFill>
                <a:effectLst/>
                <a:uFillTx/>
                <a:latin typeface="Times New Roman" panose="02020603050405020304"/>
              </a:rPr>
              <a:t>&lt;日期/时间&gt;</a:t>
            </a:r>
            <a:endParaRPr lang="en-US" sz="1400" b="0" u="none" strike="noStrike">
              <a:solidFill>
                <a:srgbClr val="000000"/>
              </a:solidFill>
              <a:effectLst/>
              <a:uFillTx/>
              <a:latin typeface="Times New Roman" panose="02020603050405020304"/>
            </a:endParaRPr>
          </a:p>
        </p:txBody>
      </p:sp>
      <p:sp>
        <p:nvSpPr>
          <p:cNvPr id="1209" name="PlaceHolder 2"/>
          <p:cNvSpPr>
            <a:spLocks noGrp="1"/>
          </p:cNvSpPr>
          <p:nvPr>
            <p:ph type="ftr" idx="12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effectLst/>
                <a:uFillTx/>
                <a:latin typeface="Times New Roman" panose="02020603050405020304"/>
              </a:defRPr>
            </a:lvl1pPr>
          </a:lstStyle>
          <a:p>
            <a:pPr indent="0" algn="ctr">
              <a:buNone/>
            </a:pPr>
            <a:r>
              <a:rPr lang="en-US" sz="1400" b="0" u="none" strike="noStrike">
                <a:solidFill>
                  <a:srgbClr val="000000"/>
                </a:solidFill>
                <a:effectLst/>
                <a:uFillTx/>
                <a:latin typeface="Times New Roman" panose="02020603050405020304"/>
              </a:rPr>
              <a:t>&lt;页脚&gt;</a:t>
            </a:r>
            <a:endParaRPr lang="en-US" sz="1400" b="0" u="none" strike="noStrike">
              <a:solidFill>
                <a:srgbClr val="000000"/>
              </a:solidFill>
              <a:effectLst/>
              <a:uFillTx/>
              <a:latin typeface="Times New Roman" panose="02020603050405020304"/>
            </a:endParaRPr>
          </a:p>
        </p:txBody>
      </p:sp>
      <p:sp>
        <p:nvSpPr>
          <p:cNvPr id="1210" name="PlaceHolder 3"/>
          <p:cNvSpPr>
            <a:spLocks noGrp="1"/>
          </p:cNvSpPr>
          <p:nvPr>
            <p:ph type="sldNum" idx="123"/>
          </p:nvPr>
        </p:nvSpPr>
        <p:spPr>
          <a:xfrm>
            <a:off x="8754120" y="6356520"/>
            <a:ext cx="2742840" cy="364680"/>
          </a:xfrm>
          <a:prstGeom prst="rect">
            <a:avLst/>
          </a:prstGeom>
          <a:noFill/>
          <a:ln w="0">
            <a:noFill/>
          </a:ln>
        </p:spPr>
        <p:txBody>
          <a:bodyPr lIns="91440" tIns="45720" rIns="91440" bIns="45720" anchor="ctr">
            <a:normAutofit fontScale="70000" lnSpcReduction="19999"/>
          </a:bodyPr>
          <a:p>
            <a:pPr indent="0">
              <a:buNone/>
            </a:pPr>
            <a:endParaRPr lang="en-US" sz="1200" b="0" u="none" strike="noStrike">
              <a:solidFill>
                <a:srgbClr val="000000"/>
              </a:solidFill>
              <a:effectLst/>
              <a:uFillTx/>
              <a:latin typeface="Times New Roman" panose="02020603050405020304"/>
            </a:endParaRPr>
          </a:p>
        </p:txBody>
      </p:sp>
      <p:sp>
        <p:nvSpPr>
          <p:cNvPr id="1211" name="PlaceHolder 4"/>
          <p:cNvSpPr>
            <a:spLocks noGrp="1"/>
          </p:cNvSpPr>
          <p:nvPr>
            <p:ph type="title" hasCustomPrompt="1"/>
          </p:nvPr>
        </p:nvSpPr>
        <p:spPr>
          <a:xfrm>
            <a:off x="609480" y="533520"/>
            <a:ext cx="10972440" cy="609120"/>
          </a:xfrm>
          <a:prstGeom prst="rect">
            <a:avLst/>
          </a:prstGeom>
          <a:noFill/>
          <a:ln w="0">
            <a:noFill/>
          </a:ln>
        </p:spPr>
        <p:txBody>
          <a:bodyPr lIns="0" tIns="0" rIns="0" bIns="0" anchor="t">
            <a:norm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单击此处添加标题</a:t>
            </a:r>
            <a:endParaRPr lang="en-US" sz="3600" b="0" u="none" strike="noStrike">
              <a:solidFill>
                <a:schemeClr val="dk1"/>
              </a:solidFill>
              <a:effectLst/>
              <a:uFillTx/>
              <a:latin typeface="Arial" panose="020B0604020202020204"/>
            </a:endParaRPr>
          </a:p>
        </p:txBody>
      </p:sp>
      <p:sp>
        <p:nvSpPr>
          <p:cNvPr id="1212" name="PlaceHolder 5"/>
          <p:cNvSpPr>
            <a:spLocks noGrp="1"/>
          </p:cNvSpPr>
          <p:nvPr>
            <p:ph type="body" hasCustomPrompt="1"/>
          </p:nvPr>
        </p:nvSpPr>
        <p:spPr>
          <a:xfrm>
            <a:off x="609480" y="1727280"/>
            <a:ext cx="251424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213" name="PlaceHolder 6"/>
          <p:cNvSpPr>
            <a:spLocks noGrp="1"/>
          </p:cNvSpPr>
          <p:nvPr>
            <p:ph type="body" hasCustomPrompt="1"/>
          </p:nvPr>
        </p:nvSpPr>
        <p:spPr>
          <a:xfrm>
            <a:off x="60948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14" name="PlaceHolder 7"/>
          <p:cNvSpPr>
            <a:spLocks noGrp="1"/>
          </p:cNvSpPr>
          <p:nvPr>
            <p:ph type="body" hasCustomPrompt="1"/>
          </p:nvPr>
        </p:nvSpPr>
        <p:spPr>
          <a:xfrm>
            <a:off x="914400" y="2946240"/>
            <a:ext cx="1904760" cy="24379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215" name="PlaceHolder 8"/>
          <p:cNvSpPr>
            <a:spLocks noGrp="1"/>
          </p:cNvSpPr>
          <p:nvPr>
            <p:ph type="body" hasCustomPrompt="1"/>
          </p:nvPr>
        </p:nvSpPr>
        <p:spPr>
          <a:xfrm>
            <a:off x="3429000" y="1727280"/>
            <a:ext cx="251424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216" name="PlaceHolder 9"/>
          <p:cNvSpPr>
            <a:spLocks noGrp="1"/>
          </p:cNvSpPr>
          <p:nvPr>
            <p:ph type="body" hasCustomPrompt="1"/>
          </p:nvPr>
        </p:nvSpPr>
        <p:spPr>
          <a:xfrm>
            <a:off x="342900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17" name="PlaceHolder 10"/>
          <p:cNvSpPr>
            <a:spLocks noGrp="1"/>
          </p:cNvSpPr>
          <p:nvPr>
            <p:ph type="body" hasCustomPrompt="1"/>
          </p:nvPr>
        </p:nvSpPr>
        <p:spPr>
          <a:xfrm>
            <a:off x="3733920" y="2946240"/>
            <a:ext cx="1904760" cy="24379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218" name="PlaceHolder 11"/>
          <p:cNvSpPr>
            <a:spLocks noGrp="1"/>
          </p:cNvSpPr>
          <p:nvPr>
            <p:ph type="body" hasCustomPrompt="1"/>
          </p:nvPr>
        </p:nvSpPr>
        <p:spPr>
          <a:xfrm>
            <a:off x="6248520" y="1727280"/>
            <a:ext cx="251424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219" name="PlaceHolder 12"/>
          <p:cNvSpPr>
            <a:spLocks noGrp="1"/>
          </p:cNvSpPr>
          <p:nvPr>
            <p:ph type="body" hasCustomPrompt="1"/>
          </p:nvPr>
        </p:nvSpPr>
        <p:spPr>
          <a:xfrm>
            <a:off x="624852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20" name="PlaceHolder 13"/>
          <p:cNvSpPr>
            <a:spLocks noGrp="1"/>
          </p:cNvSpPr>
          <p:nvPr>
            <p:ph type="body" hasCustomPrompt="1"/>
          </p:nvPr>
        </p:nvSpPr>
        <p:spPr>
          <a:xfrm>
            <a:off x="6553080" y="2946240"/>
            <a:ext cx="1904760" cy="24379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
        <p:nvSpPr>
          <p:cNvPr id="1221" name="PlaceHolder 14"/>
          <p:cNvSpPr>
            <a:spLocks noGrp="1"/>
          </p:cNvSpPr>
          <p:nvPr>
            <p:ph type="body" hasCustomPrompt="1"/>
          </p:nvPr>
        </p:nvSpPr>
        <p:spPr>
          <a:xfrm>
            <a:off x="9067680" y="1727280"/>
            <a:ext cx="2514240" cy="406080"/>
          </a:xfrm>
          <a:prstGeom prst="rect">
            <a:avLst/>
          </a:prstGeom>
          <a:noFill/>
          <a:ln w="0">
            <a:noFill/>
          </a:ln>
        </p:spPr>
        <p:txBody>
          <a:bodyPr lIns="0" tIns="0" rIns="0" bIns="0" anchor="t">
            <a:norm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单击添加项标题</a:t>
            </a:r>
            <a:endParaRPr lang="en-US" sz="2400" b="0" u="none" strike="noStrike">
              <a:solidFill>
                <a:schemeClr val="dk1"/>
              </a:solidFill>
              <a:effectLst/>
              <a:uFillTx/>
              <a:latin typeface="Arial" panose="020B0604020202020204"/>
            </a:endParaRPr>
          </a:p>
        </p:txBody>
      </p:sp>
      <p:sp>
        <p:nvSpPr>
          <p:cNvPr id="1222" name="PlaceHolder 15"/>
          <p:cNvSpPr>
            <a:spLocks noGrp="1"/>
          </p:cNvSpPr>
          <p:nvPr>
            <p:ph type="body" hasCustomPrompt="1"/>
          </p:nvPr>
        </p:nvSpPr>
        <p:spPr>
          <a:xfrm>
            <a:off x="906768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23" name="PlaceHolder 16"/>
          <p:cNvSpPr>
            <a:spLocks noGrp="1"/>
          </p:cNvSpPr>
          <p:nvPr>
            <p:ph type="body" hasCustomPrompt="1"/>
          </p:nvPr>
        </p:nvSpPr>
        <p:spPr>
          <a:xfrm>
            <a:off x="9372600" y="2946240"/>
            <a:ext cx="1904760" cy="24379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单击此处添加项正文</a:t>
            </a:r>
            <a:endParaRPr lang="en-US" sz="1600" b="0" u="none" strike="noStrike">
              <a:solidFill>
                <a:schemeClr val="dk1"/>
              </a:solidFill>
              <a:effectLst/>
              <a:uFillTx/>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523080"/>
            <a:ext cx="10515240" cy="1325160"/>
          </a:xfrm>
          <a:prstGeom prst="rect">
            <a:avLst/>
          </a:prstGeom>
          <a:noFill/>
          <a:ln w="0">
            <a:noFill/>
          </a:ln>
        </p:spPr>
        <p:txBody>
          <a:bodyPr lIns="91440" tIns="45720" rIns="91440" bIns="45720" anchor="ctr">
            <a:noAutofit/>
          </a:bodyPr>
          <a:p>
            <a:pPr indent="0" defTabSz="914400">
              <a:lnSpc>
                <a:spcPct val="90000"/>
              </a:lnSpc>
              <a:buNone/>
            </a:pPr>
            <a:r>
              <a:rPr lang="zh-CN" sz="44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4400" b="0" u="none" strike="noStrike">
              <a:solidFill>
                <a:schemeClr val="dk1"/>
              </a:solidFill>
              <a:effectLst/>
              <a:uFillTx/>
              <a:latin typeface="微软雅黑" panose="020B0503020204020204" charset="-122"/>
            </a:endParaRPr>
          </a:p>
        </p:txBody>
      </p:sp>
      <p:sp>
        <p:nvSpPr>
          <p:cNvPr id="7" name="PlaceHolder 2"/>
          <p:cNvSpPr>
            <a:spLocks noGrp="1"/>
          </p:cNvSpPr>
          <p:nvPr>
            <p:ph type="body"/>
          </p:nvPr>
        </p:nvSpPr>
        <p:spPr>
          <a:xfrm>
            <a:off x="838080" y="1983600"/>
            <a:ext cx="5181120" cy="43509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a:p>
            <a:pPr marL="685800" lvl="1"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第二级</a:t>
            </a:r>
            <a:endParaRPr lang="en-US" sz="2400" b="0" u="none" strike="noStrike">
              <a:solidFill>
                <a:schemeClr val="dk1"/>
              </a:solidFill>
              <a:effectLst/>
              <a:uFillTx/>
              <a:latin typeface="微软雅黑" panose="020B0503020204020204" charset="-122"/>
            </a:endParaRPr>
          </a:p>
          <a:p>
            <a:pPr marL="1143000" lvl="2"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第三级</a:t>
            </a:r>
            <a:endParaRPr lang="en-US" sz="2400" b="0" u="none" strike="noStrike">
              <a:solidFill>
                <a:schemeClr val="dk1"/>
              </a:solidFill>
              <a:effectLst/>
              <a:uFillTx/>
              <a:latin typeface="微软雅黑" panose="020B0503020204020204" charset="-122"/>
            </a:endParaRPr>
          </a:p>
          <a:p>
            <a:pPr marL="1600200" lvl="3"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第四级</a:t>
            </a:r>
            <a:endParaRPr lang="en-US" sz="2400" b="0" u="none" strike="noStrike">
              <a:solidFill>
                <a:schemeClr val="dk1"/>
              </a:solidFill>
              <a:effectLst/>
              <a:uFillTx/>
              <a:latin typeface="微软雅黑" panose="020B0503020204020204" charset="-122"/>
            </a:endParaRPr>
          </a:p>
          <a:p>
            <a:pPr marL="2057400" lvl="4"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第五级</a:t>
            </a:r>
            <a:endParaRPr lang="en-US" sz="2400" b="0" u="none" strike="noStrike">
              <a:solidFill>
                <a:schemeClr val="dk1"/>
              </a:solidFill>
              <a:effectLst/>
              <a:uFillTx/>
              <a:latin typeface="微软雅黑" panose="020B0503020204020204" charset="-122"/>
            </a:endParaRPr>
          </a:p>
        </p:txBody>
      </p:sp>
      <p:sp>
        <p:nvSpPr>
          <p:cNvPr id="8" name="PlaceHolder 3"/>
          <p:cNvSpPr>
            <a:spLocks noGrp="1"/>
          </p:cNvSpPr>
          <p:nvPr>
            <p:ph type="body"/>
          </p:nvPr>
        </p:nvSpPr>
        <p:spPr>
          <a:xfrm>
            <a:off x="6172200" y="1983600"/>
            <a:ext cx="5181120" cy="435096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a:p>
            <a:pPr marL="685800" lvl="1"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第二级</a:t>
            </a:r>
            <a:endParaRPr lang="en-US" sz="2400" b="0" u="none" strike="noStrike">
              <a:solidFill>
                <a:schemeClr val="dk1"/>
              </a:solidFill>
              <a:effectLst/>
              <a:uFillTx/>
              <a:latin typeface="微软雅黑" panose="020B0503020204020204" charset="-122"/>
            </a:endParaRPr>
          </a:p>
          <a:p>
            <a:pPr marL="1143000" lvl="2"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第三级</a:t>
            </a:r>
            <a:endParaRPr lang="en-US" sz="2400" b="0" u="none" strike="noStrike">
              <a:solidFill>
                <a:schemeClr val="dk1"/>
              </a:solidFill>
              <a:effectLst/>
              <a:uFillTx/>
              <a:latin typeface="微软雅黑" panose="020B0503020204020204" charset="-122"/>
            </a:endParaRPr>
          </a:p>
          <a:p>
            <a:pPr marL="1600200" lvl="3"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第四级</a:t>
            </a:r>
            <a:endParaRPr lang="en-US" sz="2400" b="0" u="none" strike="noStrike">
              <a:solidFill>
                <a:schemeClr val="dk1"/>
              </a:solidFill>
              <a:effectLst/>
              <a:uFillTx/>
              <a:latin typeface="微软雅黑" panose="020B0503020204020204" charset="-122"/>
            </a:endParaRPr>
          </a:p>
          <a:p>
            <a:pPr marL="2057400" lvl="4"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第五级</a:t>
            </a:r>
            <a:endParaRPr lang="en-US" sz="24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比较">
    <p:bg>
      <p:bgPr>
        <a:solidFill>
          <a:srgbClr val="FFFFFF"/>
        </a:solidFill>
        <a:effectLst/>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516240"/>
            <a:ext cx="10515600" cy="1324080"/>
          </a:xfrm>
          <a:prstGeom prst="rect">
            <a:avLst/>
          </a:prstGeom>
          <a:noFill/>
          <a:ln w="0">
            <a:noFill/>
          </a:ln>
        </p:spPr>
        <p:txBody>
          <a:bodyPr lIns="91440" tIns="45720" rIns="91440" bIns="45720" anchor="ctr">
            <a:noAutofit/>
          </a:bodyPr>
          <a:p>
            <a:pPr indent="0" defTabSz="914400">
              <a:lnSpc>
                <a:spcPct val="90000"/>
              </a:lnSpc>
              <a:buNone/>
            </a:pPr>
            <a:r>
              <a:rPr lang="zh-CN" sz="44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4400" b="0" u="none" strike="noStrike">
              <a:solidFill>
                <a:schemeClr val="dk1"/>
              </a:solidFill>
              <a:effectLst/>
              <a:uFillTx/>
              <a:latin typeface="微软雅黑" panose="020B0503020204020204" charset="-122"/>
            </a:endParaRPr>
          </a:p>
        </p:txBody>
      </p:sp>
      <p:sp>
        <p:nvSpPr>
          <p:cNvPr id="10" name="PlaceHolder 2"/>
          <p:cNvSpPr>
            <a:spLocks noGrp="1"/>
          </p:cNvSpPr>
          <p:nvPr>
            <p:ph type="body"/>
          </p:nvPr>
        </p:nvSpPr>
        <p:spPr>
          <a:xfrm>
            <a:off x="838080" y="1935360"/>
            <a:ext cx="5163120" cy="827280"/>
          </a:xfrm>
          <a:prstGeom prst="rect">
            <a:avLst/>
          </a:prstGeom>
          <a:noFill/>
          <a:ln w="0">
            <a:noFill/>
          </a:ln>
        </p:spPr>
        <p:txBody>
          <a:bodyPr lIns="91440" tIns="45720" rIns="91440" bIns="45720" anchor="ctr">
            <a:noAutofit/>
          </a:bodyPr>
          <a:p>
            <a:pPr indent="0" defTabSz="914400">
              <a:lnSpc>
                <a:spcPct val="90000"/>
              </a:lnSpc>
              <a:spcBef>
                <a:spcPts val="1000"/>
              </a:spcBef>
              <a:buNone/>
              <a:tabLst>
                <a:tab pos="0" algn="l"/>
              </a:tabLst>
            </a:pPr>
            <a:r>
              <a:rPr lang="zh-CN" sz="28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800" b="0" u="none" strike="noStrike">
              <a:solidFill>
                <a:schemeClr val="dk1"/>
              </a:solidFill>
              <a:effectLst/>
              <a:uFillTx/>
              <a:latin typeface="微软雅黑" panose="020B0503020204020204" charset="-122"/>
            </a:endParaRPr>
          </a:p>
        </p:txBody>
      </p:sp>
      <p:sp>
        <p:nvSpPr>
          <p:cNvPr id="11" name="PlaceHolder 3"/>
          <p:cNvSpPr>
            <a:spLocks noGrp="1"/>
          </p:cNvSpPr>
          <p:nvPr>
            <p:ph type="body"/>
          </p:nvPr>
        </p:nvSpPr>
        <p:spPr>
          <a:xfrm>
            <a:off x="838080" y="2818080"/>
            <a:ext cx="5163120" cy="352332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a:p>
            <a:pPr marL="685800" lvl="1"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第二级</a:t>
            </a:r>
            <a:endParaRPr lang="en-US" sz="2400" b="0" u="none" strike="noStrike">
              <a:solidFill>
                <a:schemeClr val="dk1"/>
              </a:solidFill>
              <a:effectLst/>
              <a:uFillTx/>
              <a:latin typeface="微软雅黑" panose="020B0503020204020204" charset="-122"/>
            </a:endParaRPr>
          </a:p>
          <a:p>
            <a:pPr marL="1143000" lvl="2"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第三级</a:t>
            </a:r>
            <a:endParaRPr lang="en-US" sz="2400" b="0" u="none" strike="noStrike">
              <a:solidFill>
                <a:schemeClr val="dk1"/>
              </a:solidFill>
              <a:effectLst/>
              <a:uFillTx/>
              <a:latin typeface="微软雅黑" panose="020B0503020204020204" charset="-122"/>
            </a:endParaRPr>
          </a:p>
          <a:p>
            <a:pPr marL="1600200" lvl="3"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第四级</a:t>
            </a:r>
            <a:endParaRPr lang="en-US" sz="2400" b="0" u="none" strike="noStrike">
              <a:solidFill>
                <a:schemeClr val="dk1"/>
              </a:solidFill>
              <a:effectLst/>
              <a:uFillTx/>
              <a:latin typeface="微软雅黑" panose="020B0503020204020204" charset="-122"/>
            </a:endParaRPr>
          </a:p>
          <a:p>
            <a:pPr marL="2057400" lvl="4"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第五级</a:t>
            </a:r>
            <a:endParaRPr lang="en-US" sz="2400" b="0" u="none" strike="noStrike">
              <a:solidFill>
                <a:schemeClr val="dk1"/>
              </a:solidFill>
              <a:effectLst/>
              <a:uFillTx/>
              <a:latin typeface="微软雅黑" panose="020B0503020204020204" charset="-122"/>
            </a:endParaRPr>
          </a:p>
        </p:txBody>
      </p:sp>
      <p:sp>
        <p:nvSpPr>
          <p:cNvPr id="12" name="PlaceHolder 4"/>
          <p:cNvSpPr>
            <a:spLocks noGrp="1"/>
          </p:cNvSpPr>
          <p:nvPr>
            <p:ph type="body"/>
          </p:nvPr>
        </p:nvSpPr>
        <p:spPr>
          <a:xfrm>
            <a:off x="6166800" y="1935360"/>
            <a:ext cx="5186520" cy="827280"/>
          </a:xfrm>
          <a:prstGeom prst="rect">
            <a:avLst/>
          </a:prstGeom>
          <a:noFill/>
          <a:ln w="0">
            <a:noFill/>
          </a:ln>
        </p:spPr>
        <p:txBody>
          <a:bodyPr lIns="91440" tIns="45720" rIns="91440" bIns="45720" anchor="ctr">
            <a:noAutofit/>
          </a:bodyPr>
          <a:p>
            <a:pPr indent="0" defTabSz="914400">
              <a:lnSpc>
                <a:spcPct val="90000"/>
              </a:lnSpc>
              <a:spcBef>
                <a:spcPts val="1000"/>
              </a:spcBef>
              <a:buNone/>
              <a:tabLst>
                <a:tab pos="0" algn="l"/>
              </a:tabLst>
            </a:pPr>
            <a:r>
              <a:rPr lang="zh-CN" sz="28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800" b="0" u="none" strike="noStrike">
              <a:solidFill>
                <a:schemeClr val="dk1"/>
              </a:solidFill>
              <a:effectLst/>
              <a:uFillTx/>
              <a:latin typeface="微软雅黑" panose="020B0503020204020204" charset="-122"/>
            </a:endParaRPr>
          </a:p>
        </p:txBody>
      </p:sp>
      <p:sp>
        <p:nvSpPr>
          <p:cNvPr id="13" name="PlaceHolder 5"/>
          <p:cNvSpPr>
            <a:spLocks noGrp="1"/>
          </p:cNvSpPr>
          <p:nvPr>
            <p:ph type="body"/>
          </p:nvPr>
        </p:nvSpPr>
        <p:spPr>
          <a:xfrm>
            <a:off x="6166800" y="2818080"/>
            <a:ext cx="5186520" cy="3523320"/>
          </a:xfrm>
          <a:prstGeom prst="rect">
            <a:avLst/>
          </a:prstGeom>
          <a:noFill/>
          <a:ln w="0">
            <a:noFill/>
          </a:ln>
        </p:spPr>
        <p:txBody>
          <a:bodyPr lIns="91440" tIns="45720" rIns="91440" bIns="45720" anchor="t">
            <a:noAutofit/>
          </a:bodyPr>
          <a:p>
            <a:pPr marL="228600" indent="-228600" defTabSz="914400">
              <a:lnSpc>
                <a:spcPct val="90000"/>
              </a:lnSpc>
              <a:spcBef>
                <a:spcPts val="10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400" b="0" u="none" strike="noStrike">
              <a:solidFill>
                <a:schemeClr val="dk1"/>
              </a:solidFill>
              <a:effectLst/>
              <a:uFillTx/>
              <a:latin typeface="微软雅黑" panose="020B0503020204020204" charset="-122"/>
            </a:endParaRPr>
          </a:p>
          <a:p>
            <a:pPr marL="685800" lvl="1"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第二级</a:t>
            </a:r>
            <a:endParaRPr lang="en-US" sz="2400" b="0" u="none" strike="noStrike">
              <a:solidFill>
                <a:schemeClr val="dk1"/>
              </a:solidFill>
              <a:effectLst/>
              <a:uFillTx/>
              <a:latin typeface="微软雅黑" panose="020B0503020204020204" charset="-122"/>
            </a:endParaRPr>
          </a:p>
          <a:p>
            <a:pPr marL="1143000" lvl="2"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第三级</a:t>
            </a:r>
            <a:endParaRPr lang="en-US" sz="2400" b="0" u="none" strike="noStrike">
              <a:solidFill>
                <a:schemeClr val="dk1"/>
              </a:solidFill>
              <a:effectLst/>
              <a:uFillTx/>
              <a:latin typeface="微软雅黑" panose="020B0503020204020204" charset="-122"/>
            </a:endParaRPr>
          </a:p>
          <a:p>
            <a:pPr marL="1600200" lvl="3"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第四级</a:t>
            </a:r>
            <a:endParaRPr lang="en-US" sz="2400" b="0" u="none" strike="noStrike">
              <a:solidFill>
                <a:schemeClr val="dk1"/>
              </a:solidFill>
              <a:effectLst/>
              <a:uFillTx/>
              <a:latin typeface="微软雅黑" panose="020B0503020204020204" charset="-122"/>
            </a:endParaRPr>
          </a:p>
          <a:p>
            <a:pPr marL="2057400" lvl="4" indent="-228600" defTabSz="914400">
              <a:lnSpc>
                <a:spcPct val="90000"/>
              </a:lnSpc>
              <a:spcBef>
                <a:spcPts val="500"/>
              </a:spcBef>
              <a:buClr>
                <a:srgbClr val="000000"/>
              </a:buClr>
              <a:buFont typeface="Arial" panose="020B0604020202020204"/>
              <a:buChar char="•"/>
            </a:pPr>
            <a:r>
              <a:rPr lang="zh-CN" sz="2400" b="0" u="none" strike="noStrike">
                <a:solidFill>
                  <a:schemeClr val="dk1"/>
                </a:solidFill>
                <a:effectLst/>
                <a:uFillTx/>
                <a:latin typeface="微软雅黑" panose="020B0503020204020204" charset="-122"/>
                <a:ea typeface="微软雅黑" panose="020B0503020204020204" charset="-122"/>
              </a:rPr>
              <a:t>第五级</a:t>
            </a:r>
            <a:endParaRPr lang="en-US" sz="24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523080"/>
            <a:ext cx="10515240" cy="1325160"/>
          </a:xfrm>
          <a:prstGeom prst="rect">
            <a:avLst/>
          </a:prstGeom>
          <a:noFill/>
          <a:ln w="0">
            <a:noFill/>
          </a:ln>
        </p:spPr>
        <p:txBody>
          <a:bodyPr lIns="91440" tIns="45720" rIns="91440" bIns="45720" anchor="ctr">
            <a:noAutofit/>
          </a:bodyPr>
          <a:p>
            <a:pPr indent="0" defTabSz="914400">
              <a:lnSpc>
                <a:spcPct val="90000"/>
              </a:lnSpc>
              <a:buNone/>
            </a:pPr>
            <a:r>
              <a:rPr lang="zh-CN" sz="44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4400" b="0" u="none" strike="noStrike">
              <a:solidFill>
                <a:schemeClr val="dk1"/>
              </a:solidFill>
              <a:effectLst/>
              <a:uFillTx/>
              <a:latin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图片与标题">
    <p:bg>
      <p:bgPr>
        <a:solidFill>
          <a:srgbClr val="FFFFFF"/>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723240"/>
            <a:ext cx="4164840" cy="1599840"/>
          </a:xfrm>
          <a:prstGeom prst="rect">
            <a:avLst/>
          </a:prstGeom>
          <a:noFill/>
          <a:ln w="0">
            <a:noFill/>
          </a:ln>
        </p:spPr>
        <p:txBody>
          <a:bodyPr lIns="91440" tIns="45720" rIns="91440" bIns="45720" anchor="b">
            <a:noAutofit/>
          </a:bodyPr>
          <a:p>
            <a:pPr indent="0" defTabSz="914400">
              <a:lnSpc>
                <a:spcPct val="90000"/>
              </a:lnSpc>
              <a:buNone/>
            </a:pPr>
            <a:r>
              <a:rPr lang="zh-CN" sz="3200" b="0" u="none" strike="noStrike">
                <a:solidFill>
                  <a:schemeClr val="dk1"/>
                </a:solidFill>
                <a:effectLst/>
                <a:uFillTx/>
                <a:latin typeface="微软雅黑" panose="020B0503020204020204" charset="-122"/>
                <a:ea typeface="微软雅黑" panose="020B0503020204020204" charset="-122"/>
              </a:rPr>
              <a:t>单击此处编辑母版标题样式</a:t>
            </a:r>
            <a:endParaRPr lang="en-US" sz="3200" b="0" u="none" strike="noStrike">
              <a:solidFill>
                <a:schemeClr val="dk1"/>
              </a:solidFill>
              <a:effectLst/>
              <a:uFillTx/>
              <a:latin typeface="微软雅黑" panose="020B0503020204020204" charset="-122"/>
            </a:endParaRPr>
          </a:p>
        </p:txBody>
      </p:sp>
      <p:sp>
        <p:nvSpPr>
          <p:cNvPr id="16" name="PlaceHolder 2"/>
          <p:cNvSpPr>
            <a:spLocks noGrp="1"/>
          </p:cNvSpPr>
          <p:nvPr>
            <p:ph type="body" hasCustomPrompt="1"/>
          </p:nvPr>
        </p:nvSpPr>
        <p:spPr>
          <a:xfrm>
            <a:off x="5181480" y="723240"/>
            <a:ext cx="6171840" cy="5403600"/>
          </a:xfrm>
          <a:prstGeom prst="rect">
            <a:avLst/>
          </a:prstGeom>
          <a:noFill/>
          <a:ln w="0">
            <a:noFill/>
          </a:ln>
        </p:spPr>
        <p:txBody>
          <a:bodyPr lIns="90000" tIns="45000" rIns="90000" bIns="45000" anchor="t">
            <a:noAutofit/>
          </a:bodyPr>
          <a:p>
            <a:pPr marL="431800" indent="-323850">
              <a:lnSpc>
                <a:spcPct val="90000"/>
              </a:lnSpc>
              <a:spcBef>
                <a:spcPts val="1415"/>
              </a:spcBef>
              <a:buClr>
                <a:srgbClr val="000000"/>
              </a:buClr>
              <a:buSzPct val="45000"/>
              <a:buFont typeface="Wingdings" panose="05000000000000000000" pitchFamily="2" charset="2"/>
              <a:buChar char=""/>
            </a:pPr>
            <a:r>
              <a:rPr lang="zh-CN" sz="3200" b="0" u="none" strike="noStrike">
                <a:solidFill>
                  <a:schemeClr val="dk1"/>
                </a:solidFill>
                <a:effectLst/>
                <a:uFillTx/>
                <a:latin typeface="微软雅黑" panose="020B0503020204020204" charset="-122"/>
              </a:rPr>
              <a:t>点击以编辑提纲文本格式</a:t>
            </a:r>
            <a:endParaRPr lang="en-US" sz="3200" b="0" u="none" strike="noStrike">
              <a:solidFill>
                <a:schemeClr val="dk1"/>
              </a:solidFill>
              <a:effectLst/>
              <a:uFillTx/>
              <a:latin typeface="微软雅黑" panose="020B0503020204020204" charset="-122"/>
            </a:endParaRPr>
          </a:p>
          <a:p>
            <a:pPr marL="864235" lvl="1" indent="-323850">
              <a:lnSpc>
                <a:spcPct val="90000"/>
              </a:lnSpc>
              <a:spcBef>
                <a:spcPts val="1135"/>
              </a:spcBef>
              <a:buClr>
                <a:srgbClr val="000000"/>
              </a:buClr>
              <a:buSzPct val="75000"/>
              <a:buFont typeface="Symbol" panose="05050102010706020507" charset="2"/>
              <a:buChar char=""/>
            </a:pPr>
            <a:r>
              <a:rPr lang="zh-CN" sz="3200" b="0" u="none" strike="noStrike">
                <a:solidFill>
                  <a:schemeClr val="dk1"/>
                </a:solidFill>
                <a:effectLst/>
                <a:uFillTx/>
                <a:latin typeface="微软雅黑" panose="020B0503020204020204" charset="-122"/>
              </a:rPr>
              <a:t>第二提纲级别</a:t>
            </a:r>
            <a:endParaRPr lang="en-US" sz="3200" b="0" u="none" strike="noStrike">
              <a:solidFill>
                <a:schemeClr val="dk1"/>
              </a:solidFill>
              <a:effectLst/>
              <a:uFillTx/>
              <a:latin typeface="微软雅黑" panose="020B0503020204020204" charset="-122"/>
            </a:endParaRPr>
          </a:p>
          <a:p>
            <a:pPr marL="1296035" lvl="2" indent="-288290">
              <a:lnSpc>
                <a:spcPct val="90000"/>
              </a:lnSpc>
              <a:spcBef>
                <a:spcPts val="850"/>
              </a:spcBef>
              <a:buClr>
                <a:srgbClr val="000000"/>
              </a:buClr>
              <a:buSzPct val="45000"/>
              <a:buFont typeface="Wingdings" panose="05000000000000000000" pitchFamily="2" charset="2"/>
              <a:buChar char=""/>
            </a:pPr>
            <a:r>
              <a:rPr lang="zh-CN" sz="3200" b="0" u="none" strike="noStrike">
                <a:solidFill>
                  <a:schemeClr val="dk1"/>
                </a:solidFill>
                <a:effectLst/>
                <a:uFillTx/>
                <a:latin typeface="微软雅黑" panose="020B0503020204020204" charset="-122"/>
              </a:rPr>
              <a:t>第三提纲级别</a:t>
            </a:r>
            <a:endParaRPr lang="en-US" sz="3200" b="0" u="none" strike="noStrike">
              <a:solidFill>
                <a:schemeClr val="dk1"/>
              </a:solidFill>
              <a:effectLst/>
              <a:uFillTx/>
              <a:latin typeface="微软雅黑" panose="020B0503020204020204" charset="-122"/>
            </a:endParaRPr>
          </a:p>
          <a:p>
            <a:pPr marL="1727835" lvl="3" indent="-215900">
              <a:lnSpc>
                <a:spcPct val="90000"/>
              </a:lnSpc>
              <a:spcBef>
                <a:spcPts val="565"/>
              </a:spcBef>
              <a:buClr>
                <a:srgbClr val="000000"/>
              </a:buClr>
              <a:buSzPct val="75000"/>
              <a:buFont typeface="Symbol" panose="05050102010706020507" charset="2"/>
              <a:buChar char=""/>
            </a:pPr>
            <a:r>
              <a:rPr lang="zh-CN" sz="3200" b="0" u="none" strike="noStrike">
                <a:solidFill>
                  <a:schemeClr val="dk1"/>
                </a:solidFill>
                <a:effectLst/>
                <a:uFillTx/>
                <a:latin typeface="微软雅黑" panose="020B0503020204020204" charset="-122"/>
              </a:rPr>
              <a:t>第四提纲级别</a:t>
            </a:r>
            <a:endParaRPr lang="en-US" sz="3200" b="0" u="none" strike="noStrike">
              <a:solidFill>
                <a:schemeClr val="dk1"/>
              </a:solidFill>
              <a:effectLst/>
              <a:uFillTx/>
              <a:latin typeface="微软雅黑" panose="020B0503020204020204" charset="-122"/>
            </a:endParaRPr>
          </a:p>
          <a:p>
            <a:pPr marL="2160270" lvl="4" indent="-215900">
              <a:lnSpc>
                <a:spcPct val="90000"/>
              </a:lnSpc>
              <a:spcBef>
                <a:spcPts val="285"/>
              </a:spcBef>
              <a:buClr>
                <a:srgbClr val="000000"/>
              </a:buClr>
              <a:buSzPct val="45000"/>
              <a:buFont typeface="Wingdings" panose="05000000000000000000" pitchFamily="2" charset="2"/>
              <a:buChar char=""/>
            </a:pPr>
            <a:r>
              <a:rPr lang="zh-CN" sz="3200" b="0" u="none" strike="noStrike">
                <a:solidFill>
                  <a:schemeClr val="dk1"/>
                </a:solidFill>
                <a:effectLst/>
                <a:uFillTx/>
                <a:latin typeface="微软雅黑" panose="020B0503020204020204" charset="-122"/>
              </a:rPr>
              <a:t>第五提纲级别</a:t>
            </a:r>
            <a:endParaRPr lang="en-US" sz="3200" b="0" u="none" strike="noStrike">
              <a:solidFill>
                <a:schemeClr val="dk1"/>
              </a:solidFill>
              <a:effectLst/>
              <a:uFillTx/>
              <a:latin typeface="微软雅黑" panose="020B0503020204020204" charset="-122"/>
            </a:endParaRPr>
          </a:p>
          <a:p>
            <a:pPr marL="2592070" lvl="5" indent="-215900">
              <a:lnSpc>
                <a:spcPct val="90000"/>
              </a:lnSpc>
              <a:spcBef>
                <a:spcPts val="285"/>
              </a:spcBef>
              <a:buClr>
                <a:srgbClr val="000000"/>
              </a:buClr>
              <a:buSzPct val="45000"/>
              <a:buFont typeface="Wingdings" panose="05000000000000000000" pitchFamily="2" charset="2"/>
              <a:buChar char=""/>
            </a:pPr>
            <a:r>
              <a:rPr lang="zh-CN" sz="3200" b="0" u="none" strike="noStrike">
                <a:solidFill>
                  <a:schemeClr val="dk1"/>
                </a:solidFill>
                <a:effectLst/>
                <a:uFillTx/>
                <a:latin typeface="微软雅黑" panose="020B0503020204020204" charset="-122"/>
              </a:rPr>
              <a:t>第六提纲级别</a:t>
            </a:r>
            <a:endParaRPr lang="en-US" sz="3200" b="0" u="none" strike="noStrike">
              <a:solidFill>
                <a:schemeClr val="dk1"/>
              </a:solidFill>
              <a:effectLst/>
              <a:uFillTx/>
              <a:latin typeface="微软雅黑" panose="020B0503020204020204" charset="-122"/>
            </a:endParaRPr>
          </a:p>
          <a:p>
            <a:pPr marL="3023870" lvl="6" indent="-215900">
              <a:lnSpc>
                <a:spcPct val="90000"/>
              </a:lnSpc>
              <a:spcBef>
                <a:spcPts val="285"/>
              </a:spcBef>
              <a:buClr>
                <a:srgbClr val="000000"/>
              </a:buClr>
              <a:buSzPct val="45000"/>
              <a:buFont typeface="Wingdings" panose="05000000000000000000" pitchFamily="2" charset="2"/>
              <a:buChar char=""/>
            </a:pPr>
            <a:r>
              <a:rPr lang="zh-CN" sz="3200" b="0" u="none" strike="noStrike">
                <a:solidFill>
                  <a:schemeClr val="dk1"/>
                </a:solidFill>
                <a:effectLst/>
                <a:uFillTx/>
                <a:latin typeface="微软雅黑" panose="020B0503020204020204" charset="-122"/>
              </a:rPr>
              <a:t>第七提纲级别</a:t>
            </a:r>
            <a:endParaRPr lang="en-US" sz="3200" b="0" u="none" strike="noStrike">
              <a:solidFill>
                <a:schemeClr val="dk1"/>
              </a:solidFill>
              <a:effectLst/>
              <a:uFillTx/>
              <a:latin typeface="微软雅黑" panose="020B0503020204020204" charset="-122"/>
            </a:endParaRPr>
          </a:p>
        </p:txBody>
      </p:sp>
      <p:sp>
        <p:nvSpPr>
          <p:cNvPr id="17" name="PlaceHolder 3"/>
          <p:cNvSpPr>
            <a:spLocks noGrp="1"/>
          </p:cNvSpPr>
          <p:nvPr>
            <p:ph type="body"/>
          </p:nvPr>
        </p:nvSpPr>
        <p:spPr>
          <a:xfrm>
            <a:off x="838080" y="2323440"/>
            <a:ext cx="4164840" cy="3811320"/>
          </a:xfrm>
          <a:prstGeom prst="rect">
            <a:avLst/>
          </a:prstGeom>
          <a:noFill/>
          <a:ln w="0">
            <a:noFill/>
          </a:ln>
        </p:spPr>
        <p:txBody>
          <a:bodyPr lIns="91440" tIns="45720" rIns="91440" bIns="45720" anchor="t">
            <a:noAutofit/>
          </a:bodyPr>
          <a:p>
            <a:pPr indent="0" defTabSz="914400">
              <a:lnSpc>
                <a:spcPct val="90000"/>
              </a:lnSpc>
              <a:spcBef>
                <a:spcPts val="1000"/>
              </a:spcBef>
              <a:buNone/>
              <a:tabLst>
                <a:tab pos="0" algn="l"/>
              </a:tabLst>
            </a:pPr>
            <a:r>
              <a:rPr lang="zh-CN" sz="2000" b="0" u="none" strike="noStrike">
                <a:solidFill>
                  <a:schemeClr val="dk1"/>
                </a:solidFill>
                <a:effectLst/>
                <a:uFillTx/>
                <a:latin typeface="微软雅黑" panose="020B0503020204020204" charset="-122"/>
                <a:ea typeface="微软雅黑" panose="020B0503020204020204" charset="-122"/>
              </a:rPr>
              <a:t>单击此处编辑母版文本样式</a:t>
            </a:r>
            <a:endParaRPr lang="en-US" sz="2000" b="0" u="none" strike="noStrike">
              <a:solidFill>
                <a:schemeClr val="dk1"/>
              </a:solidFill>
              <a:effectLst/>
              <a:uFillTx/>
              <a:latin typeface="微软雅黑" panose="020B050302020402020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3" Type="http://schemas.openxmlformats.org/officeDocument/2006/relationships/theme" Target="../theme/theme2.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0" Type="http://schemas.openxmlformats.org/officeDocument/2006/relationships/slideLayout" Target="../slideLayouts/slideLayout50.xml"/><Relationship Id="rId4" Type="http://schemas.openxmlformats.org/officeDocument/2006/relationships/slideLayout" Target="../slideLayouts/slideLayout14.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image" Target="../media/image35.svg"/><Relationship Id="rId7" Type="http://schemas.openxmlformats.org/officeDocument/2006/relationships/image" Target="../media/image34.png"/><Relationship Id="rId6" Type="http://schemas.openxmlformats.org/officeDocument/2006/relationships/image" Target="../media/image7.svg"/><Relationship Id="rId5" Type="http://schemas.openxmlformats.org/officeDocument/2006/relationships/image" Target="../media/image33.png"/><Relationship Id="rId4" Type="http://schemas.openxmlformats.org/officeDocument/2006/relationships/image" Target="../media/image5.svg"/><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31.sv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4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4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8.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4.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9.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7.svg"/><Relationship Id="rId5" Type="http://schemas.openxmlformats.org/officeDocument/2006/relationships/image" Target="../media/image33.png"/><Relationship Id="rId4" Type="http://schemas.openxmlformats.org/officeDocument/2006/relationships/image" Target="../media/image5.svg"/><Relationship Id="rId3" Type="http://schemas.openxmlformats.org/officeDocument/2006/relationships/image" Target="../media/image32.png"/><Relationship Id="rId2" Type="http://schemas.openxmlformats.org/officeDocument/2006/relationships/image" Target="../media/image3.svg"/><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1" Type="http://schemas.openxmlformats.org/officeDocument/2006/relationships/slideLayout" Target="../slideLayouts/slideLayout26.xml"/><Relationship Id="rId10" Type="http://schemas.openxmlformats.org/officeDocument/2006/relationships/image" Target="../media/image11.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PlaceHolder 1"/>
          <p:cNvSpPr>
            <a:spLocks noGrp="1"/>
          </p:cNvSpPr>
          <p:nvPr>
            <p:ph type="title"/>
          </p:nvPr>
        </p:nvSpPr>
        <p:spPr>
          <a:xfrm>
            <a:off x="1015920" y="1208160"/>
            <a:ext cx="10170720" cy="3490560"/>
          </a:xfrm>
          <a:prstGeom prst="rect">
            <a:avLst/>
          </a:prstGeom>
          <a:noFill/>
          <a:ln w="0">
            <a:noFill/>
          </a:ln>
        </p:spPr>
        <p:txBody>
          <a:bodyPr lIns="0" tIns="0" rIns="0" bIns="0" anchor="t">
            <a:normAutofit/>
          </a:bodyPr>
          <a:p>
            <a:pPr indent="0" defTabSz="914400">
              <a:lnSpc>
                <a:spcPct val="100000"/>
              </a:lnSpc>
              <a:buNone/>
              <a:tabLst>
                <a:tab pos="0" algn="l"/>
              </a:tabLst>
            </a:pPr>
            <a:br>
              <a:rPr sz="2800"/>
            </a:br>
            <a:br>
              <a:rPr sz="2800"/>
            </a:br>
            <a:r>
              <a:rPr lang="zh-CN" sz="2800" b="1" u="none" strike="noStrike">
                <a:solidFill>
                  <a:schemeClr val="dk1"/>
                </a:solidFill>
                <a:effectLst/>
                <a:uFill>
                  <a:solidFill>
                    <a:srgbClr val="404040"/>
                  </a:solidFill>
                </a:uFill>
                <a:latin typeface="Arial" panose="020B0604020202020204"/>
                <a:ea typeface="微软雅黑" panose="020B0503020204020204" charset="-122"/>
              </a:rPr>
              <a:t>赋能企业培训数字化转型</a:t>
            </a:r>
            <a:br>
              <a:rPr sz="2800"/>
            </a:br>
            <a:br>
              <a:rPr sz="6000"/>
            </a:br>
            <a:r>
              <a:rPr lang="zh-CN" sz="3600" b="1" u="none" strike="noStrike">
                <a:solidFill>
                  <a:schemeClr val="dk1"/>
                </a:solidFill>
                <a:effectLst/>
                <a:uFill>
                  <a:solidFill>
                    <a:srgbClr val="404040"/>
                  </a:solidFill>
                </a:uFill>
                <a:latin typeface="Arial" panose="020B0604020202020204"/>
                <a:ea typeface="微软雅黑" panose="020B0503020204020204" charset="-122"/>
              </a:rPr>
              <a:t>在线教育培训系统平台解决方案</a:t>
            </a:r>
            <a:endParaRPr lang="en-US" sz="3600" b="0" u="none" strike="noStrike">
              <a:solidFill>
                <a:schemeClr val="dk1"/>
              </a:solidFill>
              <a:effectLst/>
              <a:uFillTx/>
              <a:latin typeface="Arial" panose="020B0604020202020204"/>
            </a:endParaRPr>
          </a:p>
        </p:txBody>
      </p:sp>
      <p:sp>
        <p:nvSpPr>
          <p:cNvPr id="1225" name="署名占位符 10"/>
          <p:cNvSpPr/>
          <p:nvPr/>
        </p:nvSpPr>
        <p:spPr>
          <a:xfrm>
            <a:off x="1015920" y="4749840"/>
            <a:ext cx="2540520" cy="533160"/>
          </a:xfrm>
          <a:prstGeom prst="roundRect">
            <a:avLst>
              <a:gd name="adj" fmla="val 50000"/>
            </a:avLst>
          </a:prstGeom>
          <a:solidFill>
            <a:schemeClr val="accent1"/>
          </a:solidFill>
          <a:ln w="0">
            <a:noFill/>
          </a:ln>
        </p:spPr>
        <p:style>
          <a:lnRef idx="0">
            <a:srgbClr val="FFFFFF"/>
          </a:lnRef>
          <a:fillRef idx="0">
            <a:srgbClr val="FFFFFF"/>
          </a:fillRef>
          <a:effectRef idx="0">
            <a:srgbClr val="FFFFFF"/>
          </a:effectRef>
          <a:fontRef idx="minor"/>
        </p:style>
        <p:txBody>
          <a:bodyPr lIns="0" tIns="0" rIns="0" bIns="0" anchor="ctr">
            <a:normAutofit/>
          </a:bodyPr>
          <a:p>
            <a:pPr algn="ctr" defTabSz="914400">
              <a:lnSpc>
                <a:spcPct val="100000"/>
              </a:lnSpc>
              <a:tabLst>
                <a:tab pos="0" algn="l"/>
              </a:tabLst>
            </a:pPr>
            <a:r>
              <a:rPr lang="zh-CN" sz="2000" b="0" u="none" strike="noStrike">
                <a:solidFill>
                  <a:srgbClr val="FFFFFF"/>
                </a:solidFill>
                <a:effectLst/>
                <a:uFillTx/>
                <a:latin typeface="Arial" panose="020B0604020202020204"/>
                <a:ea typeface="微软雅黑" panose="020B0503020204020204" charset="-122"/>
              </a:rPr>
              <a:t>汇报人：</a:t>
            </a:r>
            <a:endParaRPr lang="en-US" sz="2000" b="0" u="none" strike="noStrike">
              <a:solidFill>
                <a:srgbClr val="FFFFFF"/>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培训机构端：个性化方案与智能考试</a:t>
            </a:r>
            <a:endParaRPr lang="en-US" sz="3600" b="0" u="none" strike="noStrike">
              <a:solidFill>
                <a:schemeClr val="dk1"/>
              </a:solidFill>
              <a:effectLst/>
              <a:uFillTx/>
              <a:latin typeface="Arial" panose="020B0604020202020204"/>
            </a:endParaRPr>
          </a:p>
        </p:txBody>
      </p:sp>
      <p:sp>
        <p:nvSpPr>
          <p:cNvPr id="1322" name="PlaceHolder 2"/>
          <p:cNvSpPr>
            <a:spLocks noGrp="1"/>
          </p:cNvSpPr>
          <p:nvPr>
            <p:ph/>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23" name="图片占位符 23" descr="e863873b-8f81-11f0-977b-06c0ac81cbd3"/>
          <p:cNvSpPr/>
          <p:nvPr/>
        </p:nvSpPr>
        <p:spPr>
          <a:xfrm>
            <a:off x="60948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324" name="PlaceHolder 3"/>
          <p:cNvSpPr>
            <a:spLocks noGrp="1"/>
          </p:cNvSpPr>
          <p:nvPr>
            <p:ph/>
          </p:nvPr>
        </p:nvSpPr>
        <p:spPr>
          <a:xfrm>
            <a:off x="914400" y="37591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定制专属方案</a:t>
            </a:r>
            <a:endParaRPr lang="en-US" sz="2400" b="0" u="none" strike="noStrike">
              <a:solidFill>
                <a:schemeClr val="dk1"/>
              </a:solidFill>
              <a:effectLst/>
              <a:uFillTx/>
              <a:latin typeface="Arial" panose="020B0604020202020204"/>
            </a:endParaRPr>
          </a:p>
        </p:txBody>
      </p:sp>
      <p:sp>
        <p:nvSpPr>
          <p:cNvPr id="1325" name="PlaceHolder 4"/>
          <p:cNvSpPr>
            <a:spLocks noGrp="1"/>
          </p:cNvSpPr>
          <p:nvPr>
            <p:ph/>
          </p:nvPr>
        </p:nvSpPr>
        <p:spPr>
          <a:xfrm>
            <a:off x="914400" y="4216320"/>
            <a:ext cx="284436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培训机构依据企业的行业特点和员工素质，量身定制培训方案。如针对金融行业企业，结合其业务复杂性和员工专业水平，设计出贴合实际需求的课程，提高培训的针对性和实效性。</a:t>
            </a:r>
            <a:endParaRPr lang="en-US" sz="1600" b="0" u="none" strike="noStrike">
              <a:solidFill>
                <a:schemeClr val="dk1"/>
              </a:solidFill>
              <a:effectLst/>
              <a:uFillTx/>
              <a:latin typeface="Arial" panose="020B0604020202020204"/>
            </a:endParaRPr>
          </a:p>
        </p:txBody>
      </p:sp>
      <p:sp>
        <p:nvSpPr>
          <p:cNvPr id="1326" name="PlaceHolder 5"/>
          <p:cNvSpPr>
            <a:spLocks noGrp="1"/>
          </p:cNvSpPr>
          <p:nvPr>
            <p:ph/>
          </p:nvPr>
        </p:nvSpPr>
        <p:spPr>
          <a:xfrm>
            <a:off x="436896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27" name="图片占位符 24" descr="e863865e-8f81-11f0-977b-06c0ac81cbd3"/>
          <p:cNvSpPr/>
          <p:nvPr/>
        </p:nvSpPr>
        <p:spPr>
          <a:xfrm>
            <a:off x="436896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328" name="PlaceHolder 6"/>
          <p:cNvSpPr>
            <a:spLocks noGrp="1"/>
          </p:cNvSpPr>
          <p:nvPr>
            <p:ph/>
          </p:nvPr>
        </p:nvSpPr>
        <p:spPr>
          <a:xfrm>
            <a:off x="4673520" y="37591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多端考试支持</a:t>
            </a:r>
            <a:endParaRPr lang="en-US" sz="2400" b="0" u="none" strike="noStrike">
              <a:solidFill>
                <a:schemeClr val="dk1"/>
              </a:solidFill>
              <a:effectLst/>
              <a:uFillTx/>
              <a:latin typeface="Arial" panose="020B0604020202020204"/>
            </a:endParaRPr>
          </a:p>
        </p:txBody>
      </p:sp>
      <p:sp>
        <p:nvSpPr>
          <p:cNvPr id="1329" name="PlaceHolder 7"/>
          <p:cNvSpPr>
            <a:spLocks noGrp="1"/>
          </p:cNvSpPr>
          <p:nvPr>
            <p:ph/>
          </p:nvPr>
        </p:nvSpPr>
        <p:spPr>
          <a:xfrm>
            <a:off x="467352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提供</a:t>
            </a:r>
            <a:r>
              <a:rPr lang="en-US" sz="1600" b="0" u="none" strike="noStrike">
                <a:solidFill>
                  <a:schemeClr val="dk1"/>
                </a:solidFill>
                <a:effectLst/>
                <a:uFillTx/>
                <a:latin typeface="Arial" panose="020B0604020202020204"/>
                <a:ea typeface="微软雅黑" panose="020B0503020204020204" charset="-122"/>
              </a:rPr>
              <a:t>PC</a:t>
            </a:r>
            <a:r>
              <a:rPr lang="zh-CN" sz="1600" b="0" u="none" strike="noStrike">
                <a:solidFill>
                  <a:schemeClr val="dk1"/>
                </a:solidFill>
                <a:effectLst/>
                <a:uFillTx/>
                <a:latin typeface="Arial" panose="020B0604020202020204"/>
                <a:ea typeface="微软雅黑" panose="020B0503020204020204" charset="-122"/>
              </a:rPr>
              <a:t>端和移动端的考试支持，学员无论身处何地、使用何种设备，都能在安全稳定的环境中参加考试。比如学员可以在出差途中通过手机参加考试，不受时间和空间的限制。</a:t>
            </a:r>
            <a:endParaRPr lang="en-US" sz="1600" b="0" u="none" strike="noStrike">
              <a:solidFill>
                <a:schemeClr val="dk1"/>
              </a:solidFill>
              <a:effectLst/>
              <a:uFillTx/>
              <a:latin typeface="Arial" panose="020B0604020202020204"/>
            </a:endParaRPr>
          </a:p>
        </p:txBody>
      </p:sp>
      <p:sp>
        <p:nvSpPr>
          <p:cNvPr id="1330" name="PlaceHolder 8"/>
          <p:cNvSpPr>
            <a:spLocks noGrp="1"/>
          </p:cNvSpPr>
          <p:nvPr>
            <p:ph/>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31" name="图片占位符 25" descr="e8638730-8f81-11f0-977b-06c0ac81cbd3"/>
          <p:cNvSpPr/>
          <p:nvPr/>
        </p:nvSpPr>
        <p:spPr>
          <a:xfrm>
            <a:off x="812808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332" name="PlaceHolder 9"/>
          <p:cNvSpPr>
            <a:spLocks noGrp="1"/>
          </p:cNvSpPr>
          <p:nvPr>
            <p:ph/>
          </p:nvPr>
        </p:nvSpPr>
        <p:spPr>
          <a:xfrm>
            <a:off x="8432640" y="37591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防作弊技术保障</a:t>
            </a:r>
            <a:endParaRPr lang="en-US" sz="2400" b="0" u="none" strike="noStrike">
              <a:solidFill>
                <a:schemeClr val="dk1"/>
              </a:solidFill>
              <a:effectLst/>
              <a:uFillTx/>
              <a:latin typeface="Arial" panose="020B0604020202020204"/>
            </a:endParaRPr>
          </a:p>
        </p:txBody>
      </p:sp>
      <p:sp>
        <p:nvSpPr>
          <p:cNvPr id="1333" name="PlaceHolder 10"/>
          <p:cNvSpPr>
            <a:spLocks noGrp="1"/>
          </p:cNvSpPr>
          <p:nvPr>
            <p:ph/>
          </p:nvPr>
        </p:nvSpPr>
        <p:spPr>
          <a:xfrm>
            <a:off x="8432640" y="4216320"/>
            <a:ext cx="284436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采用先进的防作弊技术，如人证比对、双机位监考等，确保考试的公平公正。在考试过程中，实时监控考生的行为，有效杜绝作弊现象，为企业提供准确的学员学习评估。</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学员端：高效学习与成果管理</a:t>
            </a:r>
            <a:endParaRPr lang="en-US" sz="3600" b="0" u="none" strike="noStrike">
              <a:solidFill>
                <a:schemeClr val="dk1"/>
              </a:solidFill>
              <a:effectLst/>
              <a:uFillTx/>
              <a:latin typeface="Arial" panose="020B0604020202020204"/>
            </a:endParaRPr>
          </a:p>
        </p:txBody>
      </p:sp>
      <p:sp>
        <p:nvSpPr>
          <p:cNvPr id="1335" name="PlaceHolder 2"/>
          <p:cNvSpPr>
            <a:spLocks noGrp="1"/>
          </p:cNvSpPr>
          <p:nvPr>
            <p:ph/>
          </p:nvPr>
        </p:nvSpPr>
        <p:spPr>
          <a:xfrm>
            <a:off x="609480" y="198108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36" name="PlaceHolder 3"/>
          <p:cNvSpPr>
            <a:spLocks noGrp="1"/>
          </p:cNvSpPr>
          <p:nvPr>
            <p:ph/>
          </p:nvPr>
        </p:nvSpPr>
        <p:spPr>
          <a:xfrm>
            <a:off x="781200" y="218448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01</a:t>
            </a:r>
            <a:endParaRPr lang="en-US" sz="2800" b="0" u="none" strike="noStrike">
              <a:solidFill>
                <a:schemeClr val="dk1"/>
              </a:solidFill>
              <a:effectLst/>
              <a:uFillTx/>
              <a:latin typeface="Arial" panose="020B0604020202020204"/>
            </a:endParaRPr>
          </a:p>
        </p:txBody>
      </p:sp>
      <p:sp>
        <p:nvSpPr>
          <p:cNvPr id="1337" name="PlaceHolder 4"/>
          <p:cNvSpPr>
            <a:spLocks noGrp="1"/>
          </p:cNvSpPr>
          <p:nvPr>
            <p:ph/>
          </p:nvPr>
        </p:nvSpPr>
        <p:spPr>
          <a:xfrm>
            <a:off x="1574640" y="198108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多端便捷学习</a:t>
            </a:r>
            <a:endParaRPr lang="en-US" sz="2400" b="0" u="none" strike="noStrike">
              <a:solidFill>
                <a:schemeClr val="dk1"/>
              </a:solidFill>
              <a:effectLst/>
              <a:uFillTx/>
              <a:latin typeface="Arial" panose="020B0604020202020204"/>
            </a:endParaRPr>
          </a:p>
        </p:txBody>
      </p:sp>
      <p:sp>
        <p:nvSpPr>
          <p:cNvPr id="1338" name="PlaceHolder 5"/>
          <p:cNvSpPr>
            <a:spLocks noGrp="1"/>
          </p:cNvSpPr>
          <p:nvPr>
            <p:ph/>
          </p:nvPr>
        </p:nvSpPr>
        <p:spPr>
          <a:xfrm>
            <a:off x="1574640" y="243828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学员可通过手机、平板等多端设备随时随地参与学习，不受时间和空间的限制。例如学员在上下班途中、午休时间等碎片化时间都能进行学习，提高学习的效率和灵活性。</a:t>
            </a:r>
            <a:endParaRPr lang="en-US" sz="1600" b="0" u="none" strike="noStrike">
              <a:solidFill>
                <a:schemeClr val="dk1"/>
              </a:solidFill>
              <a:effectLst/>
              <a:uFillTx/>
              <a:latin typeface="Arial" panose="020B0604020202020204"/>
            </a:endParaRPr>
          </a:p>
        </p:txBody>
      </p:sp>
      <p:sp>
        <p:nvSpPr>
          <p:cNvPr id="1339" name="PlaceHolder 6"/>
          <p:cNvSpPr>
            <a:spLocks noGrp="1"/>
          </p:cNvSpPr>
          <p:nvPr>
            <p:ph/>
          </p:nvPr>
        </p:nvSpPr>
        <p:spPr>
          <a:xfrm>
            <a:off x="6324480" y="198108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40" name="PlaceHolder 7"/>
          <p:cNvSpPr>
            <a:spLocks noGrp="1"/>
          </p:cNvSpPr>
          <p:nvPr>
            <p:ph/>
          </p:nvPr>
        </p:nvSpPr>
        <p:spPr>
          <a:xfrm>
            <a:off x="6496200" y="218448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02</a:t>
            </a:r>
            <a:endParaRPr lang="en-US" sz="2800" b="0" u="none" strike="noStrike">
              <a:solidFill>
                <a:schemeClr val="dk1"/>
              </a:solidFill>
              <a:effectLst/>
              <a:uFillTx/>
              <a:latin typeface="Arial" panose="020B0604020202020204"/>
            </a:endParaRPr>
          </a:p>
        </p:txBody>
      </p:sp>
      <p:sp>
        <p:nvSpPr>
          <p:cNvPr id="1341" name="PlaceHolder 8"/>
          <p:cNvSpPr>
            <a:spLocks noGrp="1"/>
          </p:cNvSpPr>
          <p:nvPr>
            <p:ph/>
          </p:nvPr>
        </p:nvSpPr>
        <p:spPr>
          <a:xfrm>
            <a:off x="7289640" y="198108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学习进度追踪</a:t>
            </a:r>
            <a:endParaRPr lang="en-US" sz="2400" b="0" u="none" strike="noStrike">
              <a:solidFill>
                <a:schemeClr val="dk1"/>
              </a:solidFill>
              <a:effectLst/>
              <a:uFillTx/>
              <a:latin typeface="Arial" panose="020B0604020202020204"/>
            </a:endParaRPr>
          </a:p>
        </p:txBody>
      </p:sp>
      <p:sp>
        <p:nvSpPr>
          <p:cNvPr id="1342" name="PlaceHolder 9"/>
          <p:cNvSpPr>
            <a:spLocks noGrp="1"/>
          </p:cNvSpPr>
          <p:nvPr>
            <p:ph/>
          </p:nvPr>
        </p:nvSpPr>
        <p:spPr>
          <a:xfrm>
            <a:off x="7289640" y="2438280"/>
            <a:ext cx="429228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系统实时统计学员的学习进度，让学员清晰了解自己的学习情况。通过直观的图表展示学习时长、课程完成度等信息，方便学员及时调整学习计划，确保学习目标的实现。</a:t>
            </a:r>
            <a:endParaRPr lang="en-US" sz="1600" b="0" u="none" strike="noStrike">
              <a:solidFill>
                <a:schemeClr val="dk1"/>
              </a:solidFill>
              <a:effectLst/>
              <a:uFillTx/>
              <a:latin typeface="Arial" panose="020B0604020202020204"/>
            </a:endParaRPr>
          </a:p>
        </p:txBody>
      </p:sp>
      <p:sp>
        <p:nvSpPr>
          <p:cNvPr id="1343" name="PlaceHolder 10"/>
          <p:cNvSpPr>
            <a:spLocks noGrp="1"/>
          </p:cNvSpPr>
          <p:nvPr>
            <p:ph/>
          </p:nvPr>
        </p:nvSpPr>
        <p:spPr>
          <a:xfrm>
            <a:off x="609480" y="411480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44" name="PlaceHolder 11"/>
          <p:cNvSpPr>
            <a:spLocks noGrp="1"/>
          </p:cNvSpPr>
          <p:nvPr>
            <p:ph/>
          </p:nvPr>
        </p:nvSpPr>
        <p:spPr>
          <a:xfrm>
            <a:off x="781200" y="431784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03</a:t>
            </a:r>
            <a:endParaRPr lang="en-US" sz="2800" b="0" u="none" strike="noStrike">
              <a:solidFill>
                <a:schemeClr val="dk1"/>
              </a:solidFill>
              <a:effectLst/>
              <a:uFillTx/>
              <a:latin typeface="Arial" panose="020B0604020202020204"/>
            </a:endParaRPr>
          </a:p>
        </p:txBody>
      </p:sp>
      <p:sp>
        <p:nvSpPr>
          <p:cNvPr id="1345" name="PlaceHolder 12"/>
          <p:cNvSpPr>
            <a:spLocks noGrp="1"/>
          </p:cNvSpPr>
          <p:nvPr>
            <p:ph/>
          </p:nvPr>
        </p:nvSpPr>
        <p:spPr>
          <a:xfrm>
            <a:off x="1574640" y="411480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错题归集巩固</a:t>
            </a:r>
            <a:endParaRPr lang="en-US" sz="2400" b="0" u="none" strike="noStrike">
              <a:solidFill>
                <a:schemeClr val="dk1"/>
              </a:solidFill>
              <a:effectLst/>
              <a:uFillTx/>
              <a:latin typeface="Arial" panose="020B0604020202020204"/>
            </a:endParaRPr>
          </a:p>
        </p:txBody>
      </p:sp>
      <p:sp>
        <p:nvSpPr>
          <p:cNvPr id="1346" name="PlaceHolder 13"/>
          <p:cNvSpPr>
            <a:spLocks noGrp="1"/>
          </p:cNvSpPr>
          <p:nvPr>
            <p:ph/>
          </p:nvPr>
        </p:nvSpPr>
        <p:spPr>
          <a:xfrm>
            <a:off x="1574640" y="457200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自动将学员的错题归集到错题集，方便学员有针对性地进行复习和巩固。学员可以反复练习错题，加深对知识点的理解和掌握，提高学习效果。</a:t>
            </a:r>
            <a:endParaRPr lang="en-US" sz="1600" b="0" u="none" strike="noStrike">
              <a:solidFill>
                <a:schemeClr val="dk1"/>
              </a:solidFill>
              <a:effectLst/>
              <a:uFillTx/>
              <a:latin typeface="Arial" panose="020B0604020202020204"/>
            </a:endParaRPr>
          </a:p>
        </p:txBody>
      </p:sp>
      <p:sp>
        <p:nvSpPr>
          <p:cNvPr id="1347" name="PlaceHolder 14"/>
          <p:cNvSpPr>
            <a:spLocks noGrp="1"/>
          </p:cNvSpPr>
          <p:nvPr>
            <p:ph/>
          </p:nvPr>
        </p:nvSpPr>
        <p:spPr>
          <a:xfrm>
            <a:off x="6324480" y="4114800"/>
            <a:ext cx="761760" cy="76176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48" name="PlaceHolder 15"/>
          <p:cNvSpPr>
            <a:spLocks noGrp="1"/>
          </p:cNvSpPr>
          <p:nvPr>
            <p:ph/>
          </p:nvPr>
        </p:nvSpPr>
        <p:spPr>
          <a:xfrm>
            <a:off x="6496200" y="4317840"/>
            <a:ext cx="418680" cy="3553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2800" b="0" u="none" strike="noStrike">
                <a:solidFill>
                  <a:srgbClr val="FFFFFF"/>
                </a:solidFill>
                <a:effectLst/>
                <a:uFillTx/>
                <a:latin typeface="Arial" panose="020B0604020202020204"/>
                <a:ea typeface="微软雅黑" panose="020B0503020204020204" charset="-122"/>
              </a:rPr>
              <a:t>04</a:t>
            </a:r>
            <a:endParaRPr lang="en-US" sz="2800" b="0" u="none" strike="noStrike">
              <a:solidFill>
                <a:schemeClr val="dk1"/>
              </a:solidFill>
              <a:effectLst/>
              <a:uFillTx/>
              <a:latin typeface="Arial" panose="020B0604020202020204"/>
            </a:endParaRPr>
          </a:p>
        </p:txBody>
      </p:sp>
      <p:sp>
        <p:nvSpPr>
          <p:cNvPr id="1349" name="PlaceHolder 16"/>
          <p:cNvSpPr>
            <a:spLocks noGrp="1"/>
          </p:cNvSpPr>
          <p:nvPr>
            <p:ph/>
          </p:nvPr>
        </p:nvSpPr>
        <p:spPr>
          <a:xfrm>
            <a:off x="7289640" y="411480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证书便捷查询</a:t>
            </a:r>
            <a:endParaRPr lang="en-US" sz="2400" b="0" u="none" strike="noStrike">
              <a:solidFill>
                <a:schemeClr val="dk1"/>
              </a:solidFill>
              <a:effectLst/>
              <a:uFillTx/>
              <a:latin typeface="Arial" panose="020B0604020202020204"/>
            </a:endParaRPr>
          </a:p>
        </p:txBody>
      </p:sp>
      <p:sp>
        <p:nvSpPr>
          <p:cNvPr id="1350" name="PlaceHolder 17"/>
          <p:cNvSpPr>
            <a:spLocks noGrp="1"/>
          </p:cNvSpPr>
          <p:nvPr>
            <p:ph/>
          </p:nvPr>
        </p:nvSpPr>
        <p:spPr>
          <a:xfrm>
            <a:off x="7289640" y="457200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学员可随时在线查询自己的证书信息，包括实体证书和电子证书。证书与使用机构联动一体，方便学员在求职、晋升等场景中快速展示自己的学习成果。</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四维价值矩阵：成本、风险、体验、决策</a:t>
            </a:r>
            <a:endParaRPr lang="en-US" sz="3600" b="0" u="none" strike="noStrike">
              <a:solidFill>
                <a:schemeClr val="dk1"/>
              </a:solidFill>
              <a:effectLst/>
              <a:uFillTx/>
              <a:latin typeface="Arial" panose="020B0604020202020204"/>
            </a:endParaRPr>
          </a:p>
        </p:txBody>
      </p:sp>
      <p:sp>
        <p:nvSpPr>
          <p:cNvPr id="1352" name="PlaceHolder 2"/>
          <p:cNvSpPr>
            <a:spLocks noGrp="1"/>
          </p:cNvSpPr>
          <p:nvPr>
            <p:ph/>
          </p:nvPr>
        </p:nvSpPr>
        <p:spPr>
          <a:xfrm>
            <a:off x="60948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53" name="PlaceHolder 3"/>
          <p:cNvSpPr>
            <a:spLocks noGrp="1"/>
          </p:cNvSpPr>
          <p:nvPr>
            <p:ph/>
          </p:nvPr>
        </p:nvSpPr>
        <p:spPr>
          <a:xfrm>
            <a:off x="914400" y="208296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成本控制显著</a:t>
            </a:r>
            <a:endParaRPr lang="en-US" sz="2400" b="0" u="none" strike="noStrike">
              <a:solidFill>
                <a:schemeClr val="dk1"/>
              </a:solidFill>
              <a:effectLst/>
              <a:uFillTx/>
              <a:latin typeface="Arial" panose="020B0604020202020204"/>
            </a:endParaRPr>
          </a:p>
        </p:txBody>
      </p:sp>
      <p:sp>
        <p:nvSpPr>
          <p:cNvPr id="1354" name="PlaceHolder 4"/>
          <p:cNvSpPr>
            <a:spLocks noGrp="1"/>
          </p:cNvSpPr>
          <p:nvPr>
            <p:ph/>
          </p:nvPr>
        </p:nvSpPr>
        <p:spPr>
          <a:xfrm>
            <a:off x="914400" y="2641680"/>
            <a:ext cx="190476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平台在排课方面能够节约</a:t>
            </a:r>
            <a:r>
              <a:rPr lang="en-US" sz="1600" b="0" u="none" strike="noStrike">
                <a:solidFill>
                  <a:schemeClr val="dk1"/>
                </a:solidFill>
                <a:effectLst/>
                <a:uFillTx/>
                <a:latin typeface="Arial" panose="020B0604020202020204"/>
                <a:ea typeface="微软雅黑" panose="020B0503020204020204" charset="-122"/>
              </a:rPr>
              <a:t>30%</a:t>
            </a:r>
            <a:r>
              <a:rPr lang="zh-CN" sz="1600" b="0" u="none" strike="noStrike">
                <a:solidFill>
                  <a:schemeClr val="dk1"/>
                </a:solidFill>
                <a:effectLst/>
                <a:uFillTx/>
                <a:latin typeface="Arial" panose="020B0604020202020204"/>
                <a:ea typeface="微软雅黑" panose="020B0503020204020204" charset="-122"/>
              </a:rPr>
              <a:t>的人力成本，通过优化培训流程和资源配置，有效降低企业培训的总成本。例如某企业在使用平台后，培训人力投入大幅减少，资金得到更合理的利用。</a:t>
            </a:r>
            <a:endParaRPr lang="en-US" sz="1600" b="0" u="none" strike="noStrike">
              <a:solidFill>
                <a:schemeClr val="dk1"/>
              </a:solidFill>
              <a:effectLst/>
              <a:uFillTx/>
              <a:latin typeface="Arial" panose="020B0604020202020204"/>
            </a:endParaRPr>
          </a:p>
        </p:txBody>
      </p:sp>
      <p:sp>
        <p:nvSpPr>
          <p:cNvPr id="1355" name="PlaceHolder 5"/>
          <p:cNvSpPr>
            <a:spLocks noGrp="1"/>
          </p:cNvSpPr>
          <p:nvPr>
            <p:ph/>
          </p:nvPr>
        </p:nvSpPr>
        <p:spPr>
          <a:xfrm>
            <a:off x="342900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56" name="PlaceHolder 6"/>
          <p:cNvSpPr>
            <a:spLocks noGrp="1"/>
          </p:cNvSpPr>
          <p:nvPr>
            <p:ph/>
          </p:nvPr>
        </p:nvSpPr>
        <p:spPr>
          <a:xfrm>
            <a:off x="3733920" y="208296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风险管控有力</a:t>
            </a:r>
            <a:endParaRPr lang="en-US" sz="2400" b="0" u="none" strike="noStrike">
              <a:solidFill>
                <a:schemeClr val="dk1"/>
              </a:solidFill>
              <a:effectLst/>
              <a:uFillTx/>
              <a:latin typeface="Arial" panose="020B0604020202020204"/>
            </a:endParaRPr>
          </a:p>
        </p:txBody>
      </p:sp>
      <p:sp>
        <p:nvSpPr>
          <p:cNvPr id="1357" name="PlaceHolder 7"/>
          <p:cNvSpPr>
            <a:spLocks noGrp="1"/>
          </p:cNvSpPr>
          <p:nvPr>
            <p:ph/>
          </p:nvPr>
        </p:nvSpPr>
        <p:spPr>
          <a:xfrm>
            <a:off x="3733920" y="2641680"/>
            <a:ext cx="190476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将企业培训的合规风险降低</a:t>
            </a:r>
            <a:r>
              <a:rPr lang="en-US" sz="1600" b="0" u="none" strike="noStrike">
                <a:solidFill>
                  <a:schemeClr val="dk1"/>
                </a:solidFill>
                <a:effectLst/>
                <a:uFillTx/>
                <a:latin typeface="Arial" panose="020B0604020202020204"/>
                <a:ea typeface="微软雅黑" panose="020B0503020204020204" charset="-122"/>
              </a:rPr>
              <a:t>90%</a:t>
            </a:r>
            <a:r>
              <a:rPr lang="zh-CN" sz="1600" b="0" u="none" strike="noStrike">
                <a:solidFill>
                  <a:schemeClr val="dk1"/>
                </a:solidFill>
                <a:effectLst/>
                <a:uFillTx/>
                <a:latin typeface="Arial" panose="020B0604020202020204"/>
                <a:ea typeface="微软雅黑" panose="020B0503020204020204" charset="-122"/>
              </a:rPr>
              <a:t>，确保企业培训活动严格符合法律法规要求。通过严格的审核机制和实时监控，避免企业因违规培训而面临的处罚和损失。</a:t>
            </a:r>
            <a:endParaRPr lang="en-US" sz="1600" b="0" u="none" strike="noStrike">
              <a:solidFill>
                <a:schemeClr val="dk1"/>
              </a:solidFill>
              <a:effectLst/>
              <a:uFillTx/>
              <a:latin typeface="Arial" panose="020B0604020202020204"/>
            </a:endParaRPr>
          </a:p>
        </p:txBody>
      </p:sp>
      <p:sp>
        <p:nvSpPr>
          <p:cNvPr id="1358" name="PlaceHolder 8"/>
          <p:cNvSpPr>
            <a:spLocks noGrp="1"/>
          </p:cNvSpPr>
          <p:nvPr>
            <p:ph/>
          </p:nvPr>
        </p:nvSpPr>
        <p:spPr>
          <a:xfrm>
            <a:off x="624852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59" name="PlaceHolder 9"/>
          <p:cNvSpPr>
            <a:spLocks noGrp="1"/>
          </p:cNvSpPr>
          <p:nvPr>
            <p:ph/>
          </p:nvPr>
        </p:nvSpPr>
        <p:spPr>
          <a:xfrm>
            <a:off x="6553080" y="208296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员工体验提升</a:t>
            </a:r>
            <a:endParaRPr lang="en-US" sz="2400" b="0" u="none" strike="noStrike">
              <a:solidFill>
                <a:schemeClr val="dk1"/>
              </a:solidFill>
              <a:effectLst/>
              <a:uFillTx/>
              <a:latin typeface="Arial" panose="020B0604020202020204"/>
            </a:endParaRPr>
          </a:p>
        </p:txBody>
      </p:sp>
      <p:sp>
        <p:nvSpPr>
          <p:cNvPr id="1360" name="PlaceHolder 10"/>
          <p:cNvSpPr>
            <a:spLocks noGrp="1"/>
          </p:cNvSpPr>
          <p:nvPr>
            <p:ph/>
          </p:nvPr>
        </p:nvSpPr>
        <p:spPr>
          <a:xfrm>
            <a:off x="6553080" y="2641680"/>
            <a:ext cx="190476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为员工提供沉浸式的学习体验，员工学习满意度高，</a:t>
            </a:r>
            <a:r>
              <a:rPr lang="en-US" sz="1600" b="0" u="none" strike="noStrike">
                <a:solidFill>
                  <a:schemeClr val="dk1"/>
                </a:solidFill>
                <a:effectLst/>
                <a:uFillTx/>
                <a:latin typeface="Arial" panose="020B0604020202020204"/>
                <a:ea typeface="微软雅黑" panose="020B0503020204020204" charset="-122"/>
              </a:rPr>
              <a:t>NPS</a:t>
            </a:r>
            <a:r>
              <a:rPr lang="zh-CN" sz="1600" b="0" u="none" strike="noStrike">
                <a:solidFill>
                  <a:schemeClr val="dk1"/>
                </a:solidFill>
                <a:effectLst/>
                <a:uFillTx/>
                <a:latin typeface="Arial" panose="020B0604020202020204"/>
                <a:ea typeface="微软雅黑" panose="020B0503020204020204" charset="-122"/>
              </a:rPr>
              <a:t>达行业</a:t>
            </a:r>
            <a:r>
              <a:rPr lang="en-US" sz="1600" b="0" u="none" strike="noStrike">
                <a:solidFill>
                  <a:schemeClr val="dk1"/>
                </a:solidFill>
                <a:effectLst/>
                <a:uFillTx/>
                <a:latin typeface="Arial" panose="020B0604020202020204"/>
                <a:ea typeface="微软雅黑" panose="020B0503020204020204" charset="-122"/>
              </a:rPr>
              <a:t>TOP6%</a:t>
            </a:r>
            <a:r>
              <a:rPr lang="zh-CN" sz="1600" b="0" u="none" strike="noStrike">
                <a:solidFill>
                  <a:schemeClr val="dk1"/>
                </a:solidFill>
                <a:effectLst/>
                <a:uFillTx/>
                <a:latin typeface="Arial" panose="020B0604020202020204"/>
                <a:ea typeface="微软雅黑" panose="020B0503020204020204" charset="-122"/>
              </a:rPr>
              <a:t>。丰富的课程内容、便捷的学习方式和互动式的学习环境，让员工更愿意参与培训，提升自身能力。</a:t>
            </a:r>
            <a:endParaRPr lang="en-US" sz="1600" b="0" u="none" strike="noStrike">
              <a:solidFill>
                <a:schemeClr val="dk1"/>
              </a:solidFill>
              <a:effectLst/>
              <a:uFillTx/>
              <a:latin typeface="Arial" panose="020B0604020202020204"/>
            </a:endParaRPr>
          </a:p>
        </p:txBody>
      </p:sp>
      <p:sp>
        <p:nvSpPr>
          <p:cNvPr id="1361" name="PlaceHolder 11"/>
          <p:cNvSpPr>
            <a:spLocks noGrp="1"/>
          </p:cNvSpPr>
          <p:nvPr>
            <p:ph/>
          </p:nvPr>
        </p:nvSpPr>
        <p:spPr>
          <a:xfrm>
            <a:off x="9067680" y="1523880"/>
            <a:ext cx="251424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62" name="PlaceHolder 12"/>
          <p:cNvSpPr>
            <a:spLocks noGrp="1"/>
          </p:cNvSpPr>
          <p:nvPr>
            <p:ph/>
          </p:nvPr>
        </p:nvSpPr>
        <p:spPr>
          <a:xfrm>
            <a:off x="9372600" y="208296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数据决策支持</a:t>
            </a:r>
            <a:endParaRPr lang="en-US" sz="2400" b="0" u="none" strike="noStrike">
              <a:solidFill>
                <a:schemeClr val="dk1"/>
              </a:solidFill>
              <a:effectLst/>
              <a:uFillTx/>
              <a:latin typeface="Arial" panose="020B0604020202020204"/>
            </a:endParaRPr>
          </a:p>
        </p:txBody>
      </p:sp>
      <p:sp>
        <p:nvSpPr>
          <p:cNvPr id="1363" name="PlaceHolder 13"/>
          <p:cNvSpPr>
            <a:spLocks noGrp="1"/>
          </p:cNvSpPr>
          <p:nvPr>
            <p:ph/>
          </p:nvPr>
        </p:nvSpPr>
        <p:spPr>
          <a:xfrm>
            <a:off x="9372600" y="2641680"/>
            <a:ext cx="190476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多维度的数据分析为企业决策提供有力支持。通过对学员学习数据、考试成绩等的分析，企业可以精准把握培训需求，优化培训方案，提高培训的针对性和有效性，从而提升企业的整体竞争力。</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 name="PlaceHolder 1"/>
          <p:cNvSpPr>
            <a:spLocks noGrp="1"/>
          </p:cNvSpPr>
          <p:nvPr>
            <p:ph type="title"/>
          </p:nvPr>
        </p:nvSpPr>
        <p:spPr>
          <a:xfrm>
            <a:off x="1904040" y="3530520"/>
            <a:ext cx="8383680" cy="1523520"/>
          </a:xfrm>
          <a:prstGeom prst="rect">
            <a:avLst/>
          </a:prstGeom>
          <a:noFill/>
          <a:ln w="0">
            <a:noFill/>
          </a:ln>
        </p:spPr>
        <p:txBody>
          <a:bodyPr lIns="0" tIns="0" rIns="0" bIns="0" anchor="t">
            <a:no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全流程功能模块解析</a:t>
            </a:r>
            <a:endParaRPr lang="en-US" sz="4800" b="0" u="none" strike="noStrike">
              <a:solidFill>
                <a:schemeClr val="dk1"/>
              </a:solidFill>
              <a:effectLst/>
              <a:uFillTx/>
              <a:latin typeface="Arial" panose="020B0604020202020204"/>
            </a:endParaRPr>
          </a:p>
        </p:txBody>
      </p:sp>
      <p:sp>
        <p:nvSpPr>
          <p:cNvPr id="1365" name="PlaceHolder 2"/>
          <p:cNvSpPr>
            <a:spLocks noGrp="1"/>
          </p:cNvSpPr>
          <p:nvPr>
            <p:ph/>
          </p:nvPr>
        </p:nvSpPr>
        <p:spPr>
          <a:xfrm>
            <a:off x="5332320" y="1905120"/>
            <a:ext cx="1526760" cy="15235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03</a:t>
            </a:r>
            <a:endParaRPr lang="en-US" sz="72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智能报名：从个性报名到智能审核</a:t>
            </a:r>
            <a:endParaRPr lang="en-US" sz="3600" b="0" u="none" strike="noStrike">
              <a:solidFill>
                <a:schemeClr val="dk1"/>
              </a:solidFill>
              <a:effectLst/>
              <a:uFillTx/>
              <a:latin typeface="Arial" panose="020B0604020202020204"/>
            </a:endParaRPr>
          </a:p>
        </p:txBody>
      </p:sp>
      <p:pic>
        <p:nvPicPr>
          <p:cNvPr id="1367" name="内容占位符 26" descr="e7111234-8f81-11f0-b6b8-4690a42291ca"/>
          <p:cNvPicPr/>
          <p:nvPr/>
        </p:nvPicPr>
        <p:blipFill>
          <a:blip r:embed="rId1"/>
          <a:srcRect l="17123" t="14368" r="16886" b="13790"/>
          <a:stretch>
            <a:fillRect/>
          </a:stretch>
        </p:blipFill>
        <p:spPr>
          <a:xfrm>
            <a:off x="609480" y="1523880"/>
            <a:ext cx="2437920" cy="2209320"/>
          </a:xfrm>
          <a:prstGeom prst="rect">
            <a:avLst/>
          </a:prstGeom>
          <a:solidFill>
            <a:srgbClr val="DDDDDD"/>
          </a:solidFill>
          <a:ln w="0">
            <a:noFill/>
          </a:ln>
        </p:spPr>
      </p:pic>
      <p:sp>
        <p:nvSpPr>
          <p:cNvPr id="1368" name="PlaceHolder 2"/>
          <p:cNvSpPr>
            <a:spLocks noGrp="1"/>
          </p:cNvSpPr>
          <p:nvPr>
            <p:ph/>
          </p:nvPr>
        </p:nvSpPr>
        <p:spPr>
          <a:xfrm>
            <a:off x="3352680" y="1587600"/>
            <a:ext cx="25905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多端灵活报名</a:t>
            </a:r>
            <a:endParaRPr lang="en-US" sz="2400" b="0" u="none" strike="noStrike">
              <a:solidFill>
                <a:schemeClr val="dk1"/>
              </a:solidFill>
              <a:effectLst/>
              <a:uFillTx/>
              <a:latin typeface="Arial" panose="020B0604020202020204"/>
            </a:endParaRPr>
          </a:p>
        </p:txBody>
      </p:sp>
      <p:sp>
        <p:nvSpPr>
          <p:cNvPr id="1369" name="PlaceHolder 3"/>
          <p:cNvSpPr>
            <a:spLocks noGrp="1"/>
          </p:cNvSpPr>
          <p:nvPr>
            <p:ph/>
          </p:nvPr>
        </p:nvSpPr>
        <p:spPr>
          <a:xfrm>
            <a:off x="3352680" y="2146320"/>
            <a:ext cx="259056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支持多端、多方式报名，如员工批量报名、线下集中录入、学员自助在线报名等，满足不同场景需求，极大提升报名的便利性。</a:t>
            </a:r>
            <a:endParaRPr lang="en-US" sz="1400" b="0" u="none" strike="noStrike">
              <a:solidFill>
                <a:schemeClr val="dk1"/>
              </a:solidFill>
              <a:effectLst/>
              <a:uFillTx/>
              <a:latin typeface="Arial" panose="020B0604020202020204"/>
            </a:endParaRPr>
          </a:p>
        </p:txBody>
      </p:sp>
      <p:pic>
        <p:nvPicPr>
          <p:cNvPr id="1370" name="内容占位符 27" descr="e7110276-8f81-11f0-b6b8-4690a42291ca"/>
          <p:cNvPicPr/>
          <p:nvPr/>
        </p:nvPicPr>
        <p:blipFill>
          <a:blip r:embed="rId2"/>
          <a:srcRect l="19331"/>
          <a:stretch>
            <a:fillRect/>
          </a:stretch>
        </p:blipFill>
        <p:spPr>
          <a:xfrm>
            <a:off x="6248520" y="1523880"/>
            <a:ext cx="2437920" cy="2209320"/>
          </a:xfrm>
          <a:prstGeom prst="rect">
            <a:avLst/>
          </a:prstGeom>
          <a:solidFill>
            <a:srgbClr val="DDDDDD"/>
          </a:solidFill>
          <a:ln w="0">
            <a:noFill/>
          </a:ln>
        </p:spPr>
      </p:pic>
      <p:sp>
        <p:nvSpPr>
          <p:cNvPr id="1371" name="PlaceHolder 4"/>
          <p:cNvSpPr>
            <a:spLocks noGrp="1"/>
          </p:cNvSpPr>
          <p:nvPr>
            <p:ph/>
          </p:nvPr>
        </p:nvSpPr>
        <p:spPr>
          <a:xfrm>
            <a:off x="8991720" y="1587600"/>
            <a:ext cx="25905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信息定制与校验</a:t>
            </a:r>
            <a:endParaRPr lang="en-US" sz="2400" b="0" u="none" strike="noStrike">
              <a:solidFill>
                <a:schemeClr val="dk1"/>
              </a:solidFill>
              <a:effectLst/>
              <a:uFillTx/>
              <a:latin typeface="Arial" panose="020B0604020202020204"/>
            </a:endParaRPr>
          </a:p>
        </p:txBody>
      </p:sp>
      <p:sp>
        <p:nvSpPr>
          <p:cNvPr id="1372" name="PlaceHolder 5"/>
          <p:cNvSpPr>
            <a:spLocks noGrp="1"/>
          </p:cNvSpPr>
          <p:nvPr>
            <p:ph/>
          </p:nvPr>
        </p:nvSpPr>
        <p:spPr>
          <a:xfrm>
            <a:off x="8991720" y="2146320"/>
            <a:ext cx="259056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可根据实际需要定制报名表单，设置不同字段，系统还能自动校验信息，确保报名数据准确无误，节省人工核对时间。</a:t>
            </a:r>
            <a:endParaRPr lang="en-US" sz="1400" b="0" u="none" strike="noStrike">
              <a:solidFill>
                <a:schemeClr val="dk1"/>
              </a:solidFill>
              <a:effectLst/>
              <a:uFillTx/>
              <a:latin typeface="Arial" panose="020B0604020202020204"/>
            </a:endParaRPr>
          </a:p>
        </p:txBody>
      </p:sp>
      <p:pic>
        <p:nvPicPr>
          <p:cNvPr id="1373" name="内容占位符 28" descr="e71114d2-8f81-11f0-b6b8-4690a42291ca"/>
          <p:cNvPicPr/>
          <p:nvPr/>
        </p:nvPicPr>
        <p:blipFill>
          <a:blip r:embed="rId3"/>
          <a:srcRect l="4879" t="6321" b="7469"/>
          <a:stretch>
            <a:fillRect/>
          </a:stretch>
        </p:blipFill>
        <p:spPr>
          <a:xfrm>
            <a:off x="609480" y="4038480"/>
            <a:ext cx="2437920" cy="2209320"/>
          </a:xfrm>
          <a:prstGeom prst="rect">
            <a:avLst/>
          </a:prstGeom>
          <a:solidFill>
            <a:srgbClr val="DDDDDD"/>
          </a:solidFill>
          <a:ln w="0">
            <a:noFill/>
          </a:ln>
        </p:spPr>
      </p:pic>
      <p:sp>
        <p:nvSpPr>
          <p:cNvPr id="1374" name="PlaceHolder 6"/>
          <p:cNvSpPr>
            <a:spLocks noGrp="1"/>
          </p:cNvSpPr>
          <p:nvPr>
            <p:ph/>
          </p:nvPr>
        </p:nvSpPr>
        <p:spPr>
          <a:xfrm>
            <a:off x="3352680" y="4102200"/>
            <a:ext cx="25905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移动端便捷审核</a:t>
            </a:r>
            <a:endParaRPr lang="en-US" sz="2400" b="0" u="none" strike="noStrike">
              <a:solidFill>
                <a:schemeClr val="dk1"/>
              </a:solidFill>
              <a:effectLst/>
              <a:uFillTx/>
              <a:latin typeface="Arial" panose="020B0604020202020204"/>
            </a:endParaRPr>
          </a:p>
        </p:txBody>
      </p:sp>
      <p:sp>
        <p:nvSpPr>
          <p:cNvPr id="1375" name="PlaceHolder 7"/>
          <p:cNvSpPr>
            <a:spLocks noGrp="1"/>
          </p:cNvSpPr>
          <p:nvPr>
            <p:ph/>
          </p:nvPr>
        </p:nvSpPr>
        <p:spPr>
          <a:xfrm>
            <a:off x="3352680" y="4660920"/>
            <a:ext cx="259056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学员能随时随地通过手机提交报名信息，机构端利用人证比对技术，可快速核验报名人员真实身份，保障培训质量。</a:t>
            </a:r>
            <a:endParaRPr lang="en-US" sz="1400" b="0" u="none" strike="noStrike">
              <a:solidFill>
                <a:schemeClr val="dk1"/>
              </a:solidFill>
              <a:effectLst/>
              <a:uFillTx/>
              <a:latin typeface="Arial" panose="020B0604020202020204"/>
            </a:endParaRPr>
          </a:p>
        </p:txBody>
      </p:sp>
      <p:pic>
        <p:nvPicPr>
          <p:cNvPr id="1376" name="内容占位符 29" descr="e7110dc9-8f81-11f0-b6b8-4690a42291ca"/>
          <p:cNvPicPr/>
          <p:nvPr/>
        </p:nvPicPr>
        <p:blipFill>
          <a:blip r:embed="rId4"/>
          <a:srcRect t="4692" b="4692"/>
          <a:stretch>
            <a:fillRect/>
          </a:stretch>
        </p:blipFill>
        <p:spPr>
          <a:xfrm>
            <a:off x="6248520" y="4038480"/>
            <a:ext cx="2437920" cy="2209320"/>
          </a:xfrm>
          <a:prstGeom prst="rect">
            <a:avLst/>
          </a:prstGeom>
          <a:solidFill>
            <a:srgbClr val="DDDDDD"/>
          </a:solidFill>
          <a:ln w="0">
            <a:noFill/>
          </a:ln>
        </p:spPr>
      </p:pic>
      <p:sp>
        <p:nvSpPr>
          <p:cNvPr id="1377" name="PlaceHolder 8"/>
          <p:cNvSpPr>
            <a:spLocks noGrp="1"/>
          </p:cNvSpPr>
          <p:nvPr>
            <p:ph/>
          </p:nvPr>
        </p:nvSpPr>
        <p:spPr>
          <a:xfrm>
            <a:off x="8991720" y="4102200"/>
            <a:ext cx="25905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创新亮点功能</a:t>
            </a:r>
            <a:endParaRPr lang="en-US" sz="2400" b="0" u="none" strike="noStrike">
              <a:solidFill>
                <a:schemeClr val="dk1"/>
              </a:solidFill>
              <a:effectLst/>
              <a:uFillTx/>
              <a:latin typeface="Arial" panose="020B0604020202020204"/>
            </a:endParaRPr>
          </a:p>
        </p:txBody>
      </p:sp>
      <p:sp>
        <p:nvSpPr>
          <p:cNvPr id="1378" name="PlaceHolder 9"/>
          <p:cNvSpPr>
            <a:spLocks noGrp="1"/>
          </p:cNvSpPr>
          <p:nvPr>
            <p:ph/>
          </p:nvPr>
        </p:nvSpPr>
        <p:spPr>
          <a:xfrm>
            <a:off x="8991720" y="4660920"/>
            <a:ext cx="2590560" cy="1523520"/>
          </a:xfrm>
          <a:prstGeom prst="rect">
            <a:avLst/>
          </a:prstGeom>
          <a:noFill/>
          <a:ln w="0">
            <a:noFill/>
          </a:ln>
        </p:spPr>
        <p:txBody>
          <a:bodyPr lIns="0" tIns="0" rIns="0" bIns="0" anchor="t">
            <a:normAutofit fontScale="92500" lnSpcReduction="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具备身份证读取自动填充、批量导入千人级名单、欠费学员智能冻结、个性化筛选快速定位学员信息等创新功能，提高报名效率，避免资源浪费。</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模块化课程工厂：三级科目与资源中心</a:t>
            </a:r>
            <a:endParaRPr lang="en-US" sz="3600" b="0" u="none" strike="noStrike">
              <a:solidFill>
                <a:schemeClr val="dk1"/>
              </a:solidFill>
              <a:effectLst/>
              <a:uFillTx/>
              <a:latin typeface="Arial" panose="020B0604020202020204"/>
            </a:endParaRPr>
          </a:p>
        </p:txBody>
      </p:sp>
      <p:sp>
        <p:nvSpPr>
          <p:cNvPr id="1380" name="PlaceHolder 2"/>
          <p:cNvSpPr>
            <a:spLocks noGrp="1"/>
          </p:cNvSpPr>
          <p:nvPr>
            <p:ph/>
          </p:nvPr>
        </p:nvSpPr>
        <p:spPr>
          <a:xfrm>
            <a:off x="609480" y="15238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81" name="PlaceHolder 3"/>
          <p:cNvSpPr>
            <a:spLocks noGrp="1"/>
          </p:cNvSpPr>
          <p:nvPr>
            <p:ph/>
          </p:nvPr>
        </p:nvSpPr>
        <p:spPr>
          <a:xfrm>
            <a:off x="914400" y="176544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382" name="图片占位符 24" descr="7"/>
          <p:cNvPicPr/>
          <p:nvPr/>
        </p:nvPicPr>
        <p:blipFill>
          <a:blip r:embed="rId1">
            <a:extLst>
              <a:ext uri="{96DAC541-7B7A-43D3-8B79-37D633B846F1}">
                <asvg:svgBlip xmlns:asvg="http://schemas.microsoft.com/office/drawing/2016/SVG/main" r:embed="rId2"/>
              </a:ext>
            </a:extLst>
          </a:blip>
          <a:stretch>
            <a:fillRect/>
          </a:stretch>
        </p:blipFill>
        <p:spPr>
          <a:xfrm>
            <a:off x="1127880" y="1978560"/>
            <a:ext cx="487440" cy="487440"/>
          </a:xfrm>
          <a:prstGeom prst="rect">
            <a:avLst/>
          </a:prstGeom>
          <a:noFill/>
        </p:spPr>
      </p:pic>
      <p:sp>
        <p:nvSpPr>
          <p:cNvPr id="1383" name="PlaceHolder 4"/>
          <p:cNvSpPr>
            <a:spLocks noGrp="1"/>
          </p:cNvSpPr>
          <p:nvPr>
            <p:ph/>
          </p:nvPr>
        </p:nvSpPr>
        <p:spPr>
          <a:xfrm>
            <a:off x="2082960" y="1765440"/>
            <a:ext cx="35557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三级科目架构</a:t>
            </a:r>
            <a:endParaRPr lang="en-US" sz="2400" b="0" u="none" strike="noStrike">
              <a:solidFill>
                <a:schemeClr val="dk1"/>
              </a:solidFill>
              <a:effectLst/>
              <a:uFillTx/>
              <a:latin typeface="Arial" panose="020B0604020202020204"/>
            </a:endParaRPr>
          </a:p>
        </p:txBody>
      </p:sp>
      <p:sp>
        <p:nvSpPr>
          <p:cNvPr id="1384" name="PlaceHolder 5"/>
          <p:cNvSpPr>
            <a:spLocks noGrp="1"/>
          </p:cNvSpPr>
          <p:nvPr>
            <p:ph/>
          </p:nvPr>
        </p:nvSpPr>
        <p:spPr>
          <a:xfrm>
            <a:off x="2082960" y="2273400"/>
            <a:ext cx="3555720" cy="1218960"/>
          </a:xfrm>
          <a:prstGeom prst="rect">
            <a:avLst/>
          </a:prstGeom>
          <a:noFill/>
          <a:ln w="0">
            <a:noFill/>
          </a:ln>
        </p:spPr>
        <p:txBody>
          <a:bodyPr lIns="0" tIns="0" rIns="0" bIns="0" anchor="t">
            <a:normAutofit fontScale="92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采用“专业领域 </a:t>
            </a:r>
            <a:r>
              <a:rPr lang="en-US" sz="1600" b="0" u="none" strike="noStrike">
                <a:solidFill>
                  <a:schemeClr val="dk1"/>
                </a:solidFill>
                <a:effectLst/>
                <a:uFillTx/>
                <a:latin typeface="Arial" panose="020B0604020202020204"/>
                <a:ea typeface="微软雅黑" panose="020B0503020204020204" charset="-122"/>
              </a:rPr>
              <a:t>- </a:t>
            </a:r>
            <a:r>
              <a:rPr lang="zh-CN" sz="1600" b="0" u="none" strike="noStrike">
                <a:solidFill>
                  <a:schemeClr val="dk1"/>
                </a:solidFill>
                <a:effectLst/>
                <a:uFillTx/>
                <a:latin typeface="Arial" panose="020B0604020202020204"/>
                <a:ea typeface="微软雅黑" panose="020B0503020204020204" charset="-122"/>
              </a:rPr>
              <a:t>技能等级 </a:t>
            </a:r>
            <a:r>
              <a:rPr lang="en-US" sz="1600" b="0" u="none" strike="noStrike">
                <a:solidFill>
                  <a:schemeClr val="dk1"/>
                </a:solidFill>
                <a:effectLst/>
                <a:uFillTx/>
                <a:latin typeface="Arial" panose="020B0604020202020204"/>
                <a:ea typeface="微软雅黑" panose="020B0503020204020204" charset="-122"/>
              </a:rPr>
              <a:t>- </a:t>
            </a:r>
            <a:r>
              <a:rPr lang="zh-CN" sz="1600" b="0" u="none" strike="noStrike">
                <a:solidFill>
                  <a:schemeClr val="dk1"/>
                </a:solidFill>
                <a:effectLst/>
                <a:uFillTx/>
                <a:latin typeface="Arial" panose="020B0604020202020204"/>
                <a:ea typeface="微软雅黑" panose="020B0503020204020204" charset="-122"/>
              </a:rPr>
              <a:t>定制课程”的三级架构，一级按专业领域划分课程，二级细分技能等级，三级提供定制化课程包，满足不同水平学员和企业的特定需求。</a:t>
            </a:r>
            <a:endParaRPr lang="en-US" sz="1600" b="0" u="none" strike="noStrike">
              <a:solidFill>
                <a:schemeClr val="dk1"/>
              </a:solidFill>
              <a:effectLst/>
              <a:uFillTx/>
              <a:latin typeface="Arial" panose="020B0604020202020204"/>
            </a:endParaRPr>
          </a:p>
        </p:txBody>
      </p:sp>
      <p:sp>
        <p:nvSpPr>
          <p:cNvPr id="1385" name="PlaceHolder 6"/>
          <p:cNvSpPr>
            <a:spLocks noGrp="1"/>
          </p:cNvSpPr>
          <p:nvPr>
            <p:ph/>
          </p:nvPr>
        </p:nvSpPr>
        <p:spPr>
          <a:xfrm>
            <a:off x="6248520" y="1523880"/>
            <a:ext cx="533376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86" name="PlaceHolder 7"/>
          <p:cNvSpPr>
            <a:spLocks noGrp="1"/>
          </p:cNvSpPr>
          <p:nvPr>
            <p:ph/>
          </p:nvPr>
        </p:nvSpPr>
        <p:spPr>
          <a:xfrm>
            <a:off x="6553080" y="1765440"/>
            <a:ext cx="914040" cy="914040"/>
          </a:xfrm>
          <a:prstGeom prst="rect">
            <a:avLst/>
          </a:prstGeom>
          <a:solidFill>
            <a:srgbClr val="FFFFFF"/>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387" name="图片占位符 25" descr="2"/>
          <p:cNvPicPr/>
          <p:nvPr/>
        </p:nvPicPr>
        <p:blipFill>
          <a:blip r:embed="rId3">
            <a:extLst>
              <a:ext uri="{96DAC541-7B7A-43D3-8B79-37D633B846F1}">
                <asvg:svgBlip xmlns:asvg="http://schemas.microsoft.com/office/drawing/2016/SVG/main" r:embed="rId4"/>
              </a:ext>
            </a:extLst>
          </a:blip>
          <a:stretch>
            <a:fillRect/>
          </a:stretch>
        </p:blipFill>
        <p:spPr>
          <a:xfrm>
            <a:off x="6766560" y="1978560"/>
            <a:ext cx="487440" cy="487440"/>
          </a:xfrm>
          <a:prstGeom prst="rect">
            <a:avLst/>
          </a:prstGeom>
          <a:noFill/>
        </p:spPr>
      </p:pic>
      <p:sp>
        <p:nvSpPr>
          <p:cNvPr id="1388" name="PlaceHolder 8"/>
          <p:cNvSpPr>
            <a:spLocks noGrp="1"/>
          </p:cNvSpPr>
          <p:nvPr>
            <p:ph/>
          </p:nvPr>
        </p:nvSpPr>
        <p:spPr>
          <a:xfrm>
            <a:off x="7721640" y="1765440"/>
            <a:ext cx="35557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海量标准课程</a:t>
            </a:r>
            <a:endParaRPr lang="en-US" sz="2400" b="0" u="none" strike="noStrike">
              <a:solidFill>
                <a:schemeClr val="dk1"/>
              </a:solidFill>
              <a:effectLst/>
              <a:uFillTx/>
              <a:latin typeface="Arial" panose="020B0604020202020204"/>
            </a:endParaRPr>
          </a:p>
        </p:txBody>
      </p:sp>
      <p:sp>
        <p:nvSpPr>
          <p:cNvPr id="1389" name="PlaceHolder 9"/>
          <p:cNvSpPr>
            <a:spLocks noGrp="1"/>
          </p:cNvSpPr>
          <p:nvPr>
            <p:ph/>
          </p:nvPr>
        </p:nvSpPr>
        <p:spPr>
          <a:xfrm>
            <a:off x="7721640" y="2273400"/>
            <a:ext cx="355572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rgbClr val="FFFFFF"/>
                </a:solidFill>
                <a:effectLst/>
                <a:uFillTx/>
                <a:latin typeface="Arial" panose="020B0604020202020204"/>
                <a:ea typeface="微软雅黑" panose="020B0503020204020204" charset="-122"/>
              </a:rPr>
              <a:t>资源中心提供</a:t>
            </a:r>
            <a:r>
              <a:rPr lang="en-US" sz="1400" b="0" u="none" strike="noStrike">
                <a:solidFill>
                  <a:srgbClr val="FFFFFF"/>
                </a:solidFill>
                <a:effectLst/>
                <a:uFillTx/>
                <a:latin typeface="Arial" panose="020B0604020202020204"/>
                <a:ea typeface="微软雅黑" panose="020B0503020204020204" charset="-122"/>
              </a:rPr>
              <a:t>600 + </a:t>
            </a:r>
            <a:r>
              <a:rPr lang="zh-CN" sz="1400" b="0" u="none" strike="noStrike">
                <a:solidFill>
                  <a:srgbClr val="FFFFFF"/>
                </a:solidFill>
                <a:effectLst/>
                <a:uFillTx/>
                <a:latin typeface="Arial" panose="020B0604020202020204"/>
                <a:ea typeface="微软雅黑" panose="020B0503020204020204" charset="-122"/>
              </a:rPr>
              <a:t>门行业标准课程，涵盖多种专业知识与技能，所有视频资源储存在云端并提供访问加速，方便学员随时学习。</a:t>
            </a:r>
            <a:endParaRPr lang="en-US" sz="1400" b="0" u="none" strike="noStrike">
              <a:solidFill>
                <a:schemeClr val="dk1"/>
              </a:solidFill>
              <a:effectLst/>
              <a:uFillTx/>
              <a:latin typeface="Arial" panose="020B0604020202020204"/>
            </a:endParaRPr>
          </a:p>
        </p:txBody>
      </p:sp>
      <p:sp>
        <p:nvSpPr>
          <p:cNvPr id="1390" name="PlaceHolder 10"/>
          <p:cNvSpPr>
            <a:spLocks noGrp="1"/>
          </p:cNvSpPr>
          <p:nvPr>
            <p:ph/>
          </p:nvPr>
        </p:nvSpPr>
        <p:spPr>
          <a:xfrm>
            <a:off x="609480" y="4038480"/>
            <a:ext cx="533376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91" name="PlaceHolder 11"/>
          <p:cNvSpPr>
            <a:spLocks noGrp="1"/>
          </p:cNvSpPr>
          <p:nvPr>
            <p:ph/>
          </p:nvPr>
        </p:nvSpPr>
        <p:spPr>
          <a:xfrm>
            <a:off x="914400" y="4280040"/>
            <a:ext cx="914040" cy="914040"/>
          </a:xfrm>
          <a:prstGeom prst="rect">
            <a:avLst/>
          </a:prstGeom>
          <a:solidFill>
            <a:srgbClr val="FFFFFF"/>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392" name="图片占位符 23" descr="3"/>
          <p:cNvPicPr/>
          <p:nvPr/>
        </p:nvPicPr>
        <p:blipFill>
          <a:blip r:embed="rId5">
            <a:extLst>
              <a:ext uri="{96DAC541-7B7A-43D3-8B79-37D633B846F1}">
                <asvg:svgBlip xmlns:asvg="http://schemas.microsoft.com/office/drawing/2016/SVG/main" r:embed="rId6"/>
              </a:ext>
            </a:extLst>
          </a:blip>
          <a:stretch>
            <a:fillRect/>
          </a:stretch>
        </p:blipFill>
        <p:spPr>
          <a:xfrm>
            <a:off x="1127880" y="4493160"/>
            <a:ext cx="487440" cy="487440"/>
          </a:xfrm>
          <a:prstGeom prst="rect">
            <a:avLst/>
          </a:prstGeom>
          <a:noFill/>
        </p:spPr>
      </p:pic>
      <p:sp>
        <p:nvSpPr>
          <p:cNvPr id="1393" name="PlaceHolder 12"/>
          <p:cNvSpPr>
            <a:spLocks noGrp="1"/>
          </p:cNvSpPr>
          <p:nvPr>
            <p:ph/>
          </p:nvPr>
        </p:nvSpPr>
        <p:spPr>
          <a:xfrm>
            <a:off x="2082960" y="4280040"/>
            <a:ext cx="35557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企业专属存储</a:t>
            </a:r>
            <a:endParaRPr lang="en-US" sz="2400" b="0" u="none" strike="noStrike">
              <a:solidFill>
                <a:schemeClr val="dk1"/>
              </a:solidFill>
              <a:effectLst/>
              <a:uFillTx/>
              <a:latin typeface="Arial" panose="020B0604020202020204"/>
            </a:endParaRPr>
          </a:p>
        </p:txBody>
      </p:sp>
      <p:sp>
        <p:nvSpPr>
          <p:cNvPr id="1394" name="PlaceHolder 13"/>
          <p:cNvSpPr>
            <a:spLocks noGrp="1"/>
          </p:cNvSpPr>
          <p:nvPr>
            <p:ph/>
          </p:nvPr>
        </p:nvSpPr>
        <p:spPr>
          <a:xfrm>
            <a:off x="2082960" y="4788000"/>
            <a:ext cx="355572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rgbClr val="FFFFFF"/>
                </a:solidFill>
                <a:effectLst/>
                <a:uFillTx/>
                <a:latin typeface="Arial" panose="020B0604020202020204"/>
                <a:ea typeface="微软雅黑" panose="020B0503020204020204" charset="-122"/>
              </a:rPr>
              <a:t>设有企业专属加密区，可安全存储内部培训资料，企业还能上传并分享自己的资源包，共同建立和推广行业标准。</a:t>
            </a:r>
            <a:endParaRPr lang="en-US" sz="1400" b="0" u="none" strike="noStrike">
              <a:solidFill>
                <a:schemeClr val="dk1"/>
              </a:solidFill>
              <a:effectLst/>
              <a:uFillTx/>
              <a:latin typeface="Arial" panose="020B0604020202020204"/>
            </a:endParaRPr>
          </a:p>
        </p:txBody>
      </p:sp>
      <p:sp>
        <p:nvSpPr>
          <p:cNvPr id="1395" name="PlaceHolder 14"/>
          <p:cNvSpPr>
            <a:spLocks noGrp="1"/>
          </p:cNvSpPr>
          <p:nvPr>
            <p:ph/>
          </p:nvPr>
        </p:nvSpPr>
        <p:spPr>
          <a:xfrm>
            <a:off x="6248520" y="40384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96" name="PlaceHolder 15"/>
          <p:cNvSpPr>
            <a:spLocks noGrp="1"/>
          </p:cNvSpPr>
          <p:nvPr>
            <p:ph/>
          </p:nvPr>
        </p:nvSpPr>
        <p:spPr>
          <a:xfrm>
            <a:off x="6553080" y="428004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397" name="图片占位符 22" descr="10"/>
          <p:cNvPicPr/>
          <p:nvPr/>
        </p:nvPicPr>
        <p:blipFill>
          <a:blip r:embed="rId7">
            <a:extLst>
              <a:ext uri="{96DAC541-7B7A-43D3-8B79-37D633B846F1}">
                <asvg:svgBlip xmlns:asvg="http://schemas.microsoft.com/office/drawing/2016/SVG/main" r:embed="rId8"/>
              </a:ext>
            </a:extLst>
          </a:blip>
          <a:stretch>
            <a:fillRect/>
          </a:stretch>
        </p:blipFill>
        <p:spPr>
          <a:xfrm>
            <a:off x="6766560" y="4493160"/>
            <a:ext cx="487440" cy="487440"/>
          </a:xfrm>
          <a:prstGeom prst="rect">
            <a:avLst/>
          </a:prstGeom>
          <a:noFill/>
        </p:spPr>
      </p:pic>
      <p:sp>
        <p:nvSpPr>
          <p:cNvPr id="1398" name="PlaceHolder 16"/>
          <p:cNvSpPr>
            <a:spLocks noGrp="1"/>
          </p:cNvSpPr>
          <p:nvPr>
            <p:ph/>
          </p:nvPr>
        </p:nvSpPr>
        <p:spPr>
          <a:xfrm>
            <a:off x="7721640" y="4280040"/>
            <a:ext cx="35557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标准科目优势</a:t>
            </a:r>
            <a:endParaRPr lang="en-US" sz="2400" b="0" u="none" strike="noStrike">
              <a:solidFill>
                <a:schemeClr val="dk1"/>
              </a:solidFill>
              <a:effectLst/>
              <a:uFillTx/>
              <a:latin typeface="Arial" panose="020B0604020202020204"/>
            </a:endParaRPr>
          </a:p>
        </p:txBody>
      </p:sp>
      <p:sp>
        <p:nvSpPr>
          <p:cNvPr id="1399" name="PlaceHolder 17"/>
          <p:cNvSpPr>
            <a:spLocks noGrp="1"/>
          </p:cNvSpPr>
          <p:nvPr>
            <p:ph/>
          </p:nvPr>
        </p:nvSpPr>
        <p:spPr>
          <a:xfrm>
            <a:off x="7721640" y="4788000"/>
            <a:ext cx="355572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成为行业标准的科目可享受学习资源整合等高标准待遇，配备完善的教材，经过市场检验，可直接用于培训。</a:t>
            </a:r>
            <a:endParaRPr lang="en-US" sz="1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沉浸式学习：监管与数据看板</a:t>
            </a:r>
            <a:endParaRPr lang="en-US" sz="3600" b="0" u="none" strike="noStrike">
              <a:solidFill>
                <a:schemeClr val="dk1"/>
              </a:solidFill>
              <a:effectLst/>
              <a:uFillTx/>
              <a:latin typeface="Arial" panose="020B0604020202020204"/>
            </a:endParaRPr>
          </a:p>
        </p:txBody>
      </p:sp>
      <p:sp>
        <p:nvSpPr>
          <p:cNvPr id="1401" name="PlaceHolder 2"/>
          <p:cNvSpPr>
            <a:spLocks noGrp="1"/>
          </p:cNvSpPr>
          <p:nvPr>
            <p:ph/>
          </p:nvPr>
        </p:nvSpPr>
        <p:spPr>
          <a:xfrm>
            <a:off x="609480" y="208296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学习过程监管</a:t>
            </a:r>
            <a:endParaRPr lang="en-US" sz="2400" b="0" u="none" strike="noStrike">
              <a:solidFill>
                <a:schemeClr val="dk1"/>
              </a:solidFill>
              <a:effectLst/>
              <a:uFillTx/>
              <a:latin typeface="Arial" panose="020B0604020202020204"/>
            </a:endParaRPr>
          </a:p>
        </p:txBody>
      </p:sp>
      <p:sp>
        <p:nvSpPr>
          <p:cNvPr id="1402" name="PlaceHolder 3"/>
          <p:cNvSpPr>
            <a:spLocks noGrp="1"/>
          </p:cNvSpPr>
          <p:nvPr>
            <p:ph/>
          </p:nvPr>
        </p:nvSpPr>
        <p:spPr>
          <a:xfrm>
            <a:off x="609480" y="2641680"/>
            <a:ext cx="228564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系统运用人脸抓拍与行为分析技术，实时抓拍人脸，分析学员操作行为，防止代学和作弊；利用</a:t>
            </a:r>
            <a:r>
              <a:rPr lang="en-US" sz="1600" b="0" u="none" strike="noStrike">
                <a:solidFill>
                  <a:schemeClr val="dk1"/>
                </a:solidFill>
                <a:effectLst/>
                <a:uFillTx/>
                <a:latin typeface="Arial" panose="020B0604020202020204"/>
                <a:ea typeface="微软雅黑" panose="020B0503020204020204" charset="-122"/>
              </a:rPr>
              <a:t>GPS</a:t>
            </a:r>
            <a:r>
              <a:rPr lang="zh-CN" sz="1600" b="0" u="none" strike="noStrike">
                <a:solidFill>
                  <a:schemeClr val="dk1"/>
                </a:solidFill>
                <a:effectLst/>
                <a:uFillTx/>
                <a:latin typeface="Arial" panose="020B0604020202020204"/>
                <a:ea typeface="微软雅黑" panose="020B0503020204020204" charset="-122"/>
              </a:rPr>
              <a:t>围栏与防拖动功能，设置指定区域打卡，防止学员跳过学习内容。</a:t>
            </a:r>
            <a:endParaRPr lang="en-US" sz="1600" b="0" u="none" strike="noStrike">
              <a:solidFill>
                <a:schemeClr val="dk1"/>
              </a:solidFill>
              <a:effectLst/>
              <a:uFillTx/>
              <a:latin typeface="Arial" panose="020B0604020202020204"/>
            </a:endParaRPr>
          </a:p>
        </p:txBody>
      </p:sp>
      <p:sp>
        <p:nvSpPr>
          <p:cNvPr id="1403" name="PlaceHolder 4"/>
          <p:cNvSpPr>
            <a:spLocks noGrp="1"/>
          </p:cNvSpPr>
          <p:nvPr>
            <p:ph/>
          </p:nvPr>
        </p:nvSpPr>
        <p:spPr>
          <a:xfrm>
            <a:off x="3505320" y="208296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个人学习追踪</a:t>
            </a:r>
            <a:endParaRPr lang="en-US" sz="2400" b="0" u="none" strike="noStrike">
              <a:solidFill>
                <a:schemeClr val="dk1"/>
              </a:solidFill>
              <a:effectLst/>
              <a:uFillTx/>
              <a:latin typeface="Arial" panose="020B0604020202020204"/>
            </a:endParaRPr>
          </a:p>
        </p:txBody>
      </p:sp>
      <p:sp>
        <p:nvSpPr>
          <p:cNvPr id="1404" name="PlaceHolder 5"/>
          <p:cNvSpPr>
            <a:spLocks noGrp="1"/>
          </p:cNvSpPr>
          <p:nvPr>
            <p:ph/>
          </p:nvPr>
        </p:nvSpPr>
        <p:spPr>
          <a:xfrm>
            <a:off x="3505320" y="2641680"/>
            <a:ext cx="228564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个人学习轨迹图以直观图表展示学员学习时长、进度等关键信息，让学员清晰了解自身学习情况，便于及时调整学习计划。</a:t>
            </a:r>
            <a:endParaRPr lang="en-US" sz="1600" b="0" u="none" strike="noStrike">
              <a:solidFill>
                <a:schemeClr val="dk1"/>
              </a:solidFill>
              <a:effectLst/>
              <a:uFillTx/>
              <a:latin typeface="Arial" panose="020B0604020202020204"/>
            </a:endParaRPr>
          </a:p>
        </p:txBody>
      </p:sp>
      <p:sp>
        <p:nvSpPr>
          <p:cNvPr id="1405" name="PlaceHolder 6"/>
          <p:cNvSpPr>
            <a:spLocks noGrp="1"/>
          </p:cNvSpPr>
          <p:nvPr>
            <p:ph/>
          </p:nvPr>
        </p:nvSpPr>
        <p:spPr>
          <a:xfrm>
            <a:off x="6400800" y="208296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部门学习把控</a:t>
            </a:r>
            <a:endParaRPr lang="en-US" sz="2400" b="0" u="none" strike="noStrike">
              <a:solidFill>
                <a:schemeClr val="dk1"/>
              </a:solidFill>
              <a:effectLst/>
              <a:uFillTx/>
              <a:latin typeface="Arial" panose="020B0604020202020204"/>
            </a:endParaRPr>
          </a:p>
        </p:txBody>
      </p:sp>
      <p:sp>
        <p:nvSpPr>
          <p:cNvPr id="1406" name="PlaceHolder 7"/>
          <p:cNvSpPr>
            <a:spLocks noGrp="1"/>
          </p:cNvSpPr>
          <p:nvPr>
            <p:ph/>
          </p:nvPr>
        </p:nvSpPr>
        <p:spPr>
          <a:xfrm>
            <a:off x="6400800" y="2641680"/>
            <a:ext cx="228564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部门进度热力图以可视化方式呈现各部门培训进度和效果，企业管理者可快速掌握整体情况，进行有针对性的管理和指导。</a:t>
            </a:r>
            <a:endParaRPr lang="en-US" sz="1600" b="0" u="none" strike="noStrike">
              <a:solidFill>
                <a:schemeClr val="dk1"/>
              </a:solidFill>
              <a:effectLst/>
              <a:uFillTx/>
              <a:latin typeface="Arial" panose="020B0604020202020204"/>
            </a:endParaRPr>
          </a:p>
        </p:txBody>
      </p:sp>
      <p:sp>
        <p:nvSpPr>
          <p:cNvPr id="1407" name="PlaceHolder 8"/>
          <p:cNvSpPr>
            <a:spLocks noGrp="1"/>
          </p:cNvSpPr>
          <p:nvPr>
            <p:ph/>
          </p:nvPr>
        </p:nvSpPr>
        <p:spPr>
          <a:xfrm>
            <a:off x="9296280" y="208296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知识点精准分析</a:t>
            </a:r>
            <a:endParaRPr lang="en-US" sz="2400" b="0" u="none" strike="noStrike">
              <a:solidFill>
                <a:schemeClr val="dk1"/>
              </a:solidFill>
              <a:effectLst/>
              <a:uFillTx/>
              <a:latin typeface="Arial" panose="020B0604020202020204"/>
            </a:endParaRPr>
          </a:p>
        </p:txBody>
      </p:sp>
      <p:sp>
        <p:nvSpPr>
          <p:cNvPr id="1408" name="PlaceHolder 9"/>
          <p:cNvSpPr>
            <a:spLocks noGrp="1"/>
          </p:cNvSpPr>
          <p:nvPr>
            <p:ph/>
          </p:nvPr>
        </p:nvSpPr>
        <p:spPr>
          <a:xfrm>
            <a:off x="9296280" y="2641680"/>
            <a:ext cx="2285640" cy="30477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知识点掌握度分析深入剖析学员对知识点的掌握情况，找出学习薄弱环节，为企业优化培训课程提供重要参考，提升整体培训效果。</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智能考评与证书体系</a:t>
            </a:r>
            <a:endParaRPr lang="en-US" sz="3600" b="0" u="none" strike="noStrike">
              <a:solidFill>
                <a:schemeClr val="dk1"/>
              </a:solidFill>
              <a:effectLst/>
              <a:uFillTx/>
              <a:latin typeface="Arial" panose="020B0604020202020204"/>
            </a:endParaRPr>
          </a:p>
        </p:txBody>
      </p:sp>
      <p:sp>
        <p:nvSpPr>
          <p:cNvPr id="1410" name="PlaceHolder 2"/>
          <p:cNvSpPr>
            <a:spLocks noGrp="1"/>
          </p:cNvSpPr>
          <p:nvPr>
            <p:ph/>
          </p:nvPr>
        </p:nvSpPr>
        <p:spPr>
          <a:xfrm>
            <a:off x="628560" y="205740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01</a:t>
            </a:r>
            <a:endParaRPr lang="en-US" sz="4800" b="0" u="none" strike="noStrike">
              <a:solidFill>
                <a:schemeClr val="dk1"/>
              </a:solidFill>
              <a:effectLst/>
              <a:uFillTx/>
              <a:latin typeface="Arial" panose="020B0604020202020204"/>
            </a:endParaRPr>
          </a:p>
        </p:txBody>
      </p:sp>
      <p:sp>
        <p:nvSpPr>
          <p:cNvPr id="1411" name="PlaceHolder 3"/>
          <p:cNvSpPr>
            <a:spLocks noGrp="1"/>
          </p:cNvSpPr>
          <p:nvPr>
            <p:ph/>
          </p:nvPr>
        </p:nvSpPr>
        <p:spPr>
          <a:xfrm>
            <a:off x="1574640" y="198108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全场景考试支持</a:t>
            </a:r>
            <a:endParaRPr lang="en-US" sz="2400" b="0" u="none" strike="noStrike">
              <a:solidFill>
                <a:schemeClr val="dk1"/>
              </a:solidFill>
              <a:effectLst/>
              <a:uFillTx/>
              <a:latin typeface="Arial" panose="020B0604020202020204"/>
            </a:endParaRPr>
          </a:p>
        </p:txBody>
      </p:sp>
      <p:sp>
        <p:nvSpPr>
          <p:cNvPr id="1412" name="PlaceHolder 4"/>
          <p:cNvSpPr>
            <a:spLocks noGrp="1"/>
          </p:cNvSpPr>
          <p:nvPr>
            <p:ph/>
          </p:nvPr>
        </p:nvSpPr>
        <p:spPr>
          <a:xfrm>
            <a:off x="1574640" y="243828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提供模拟考、班级考、远程考等多种考试形式，可自由设置线上或线下考试及补考，满足不同场景需求，确保培训效果评估的灵活性和便捷性。</a:t>
            </a:r>
            <a:endParaRPr lang="en-US" sz="1600" b="0" u="none" strike="noStrike">
              <a:solidFill>
                <a:schemeClr val="dk1"/>
              </a:solidFill>
              <a:effectLst/>
              <a:uFillTx/>
              <a:latin typeface="Arial" panose="020B0604020202020204"/>
            </a:endParaRPr>
          </a:p>
        </p:txBody>
      </p:sp>
      <p:sp>
        <p:nvSpPr>
          <p:cNvPr id="1413" name="PlaceHolder 5"/>
          <p:cNvSpPr>
            <a:spLocks noGrp="1"/>
          </p:cNvSpPr>
          <p:nvPr>
            <p:ph/>
          </p:nvPr>
        </p:nvSpPr>
        <p:spPr>
          <a:xfrm>
            <a:off x="6343560" y="205740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02</a:t>
            </a:r>
            <a:endParaRPr lang="en-US" sz="4800" b="0" u="none" strike="noStrike">
              <a:solidFill>
                <a:schemeClr val="dk1"/>
              </a:solidFill>
              <a:effectLst/>
              <a:uFillTx/>
              <a:latin typeface="Arial" panose="020B0604020202020204"/>
            </a:endParaRPr>
          </a:p>
        </p:txBody>
      </p:sp>
      <p:sp>
        <p:nvSpPr>
          <p:cNvPr id="1414" name="PlaceHolder 6"/>
          <p:cNvSpPr>
            <a:spLocks noGrp="1"/>
          </p:cNvSpPr>
          <p:nvPr>
            <p:ph/>
          </p:nvPr>
        </p:nvSpPr>
        <p:spPr>
          <a:xfrm>
            <a:off x="7289640" y="198108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智能监考保障</a:t>
            </a:r>
            <a:endParaRPr lang="en-US" sz="2400" b="0" u="none" strike="noStrike">
              <a:solidFill>
                <a:schemeClr val="dk1"/>
              </a:solidFill>
              <a:effectLst/>
              <a:uFillTx/>
              <a:latin typeface="Arial" panose="020B0604020202020204"/>
            </a:endParaRPr>
          </a:p>
        </p:txBody>
      </p:sp>
      <p:sp>
        <p:nvSpPr>
          <p:cNvPr id="1415" name="PlaceHolder 7"/>
          <p:cNvSpPr>
            <a:spLocks noGrp="1"/>
          </p:cNvSpPr>
          <p:nvPr>
            <p:ph/>
          </p:nvPr>
        </p:nvSpPr>
        <p:spPr>
          <a:xfrm>
            <a:off x="7289640" y="243828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模拟考有智能组卷和错题本功能，班级考采用双机位监考，远程考可与国家平台直接对接，保障考试公平公正，为企业提供准确的阶段性学习评估。</a:t>
            </a:r>
            <a:endParaRPr lang="en-US" sz="1600" b="0" u="none" strike="noStrike">
              <a:solidFill>
                <a:schemeClr val="dk1"/>
              </a:solidFill>
              <a:effectLst/>
              <a:uFillTx/>
              <a:latin typeface="Arial" panose="020B0604020202020204"/>
            </a:endParaRPr>
          </a:p>
        </p:txBody>
      </p:sp>
      <p:sp>
        <p:nvSpPr>
          <p:cNvPr id="1416" name="PlaceHolder 8"/>
          <p:cNvSpPr>
            <a:spLocks noGrp="1"/>
          </p:cNvSpPr>
          <p:nvPr>
            <p:ph/>
          </p:nvPr>
        </p:nvSpPr>
        <p:spPr>
          <a:xfrm>
            <a:off x="628560" y="419112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03</a:t>
            </a:r>
            <a:endParaRPr lang="en-US" sz="4800" b="0" u="none" strike="noStrike">
              <a:solidFill>
                <a:schemeClr val="dk1"/>
              </a:solidFill>
              <a:effectLst/>
              <a:uFillTx/>
              <a:latin typeface="Arial" panose="020B0604020202020204"/>
            </a:endParaRPr>
          </a:p>
        </p:txBody>
      </p:sp>
      <p:sp>
        <p:nvSpPr>
          <p:cNvPr id="1417" name="PlaceHolder 9"/>
          <p:cNvSpPr>
            <a:spLocks noGrp="1"/>
          </p:cNvSpPr>
          <p:nvPr>
            <p:ph/>
          </p:nvPr>
        </p:nvSpPr>
        <p:spPr>
          <a:xfrm>
            <a:off x="1574640" y="411480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证书智能生成与管理</a:t>
            </a:r>
            <a:endParaRPr lang="en-US" sz="2400" b="0" u="none" strike="noStrike">
              <a:solidFill>
                <a:schemeClr val="dk1"/>
              </a:solidFill>
              <a:effectLst/>
              <a:uFillTx/>
              <a:latin typeface="Arial" panose="020B0604020202020204"/>
            </a:endParaRPr>
          </a:p>
        </p:txBody>
      </p:sp>
      <p:sp>
        <p:nvSpPr>
          <p:cNvPr id="1418" name="PlaceHolder 10"/>
          <p:cNvSpPr>
            <a:spLocks noGrp="1"/>
          </p:cNvSpPr>
          <p:nvPr>
            <p:ph/>
          </p:nvPr>
        </p:nvSpPr>
        <p:spPr>
          <a:xfrm>
            <a:off x="1574640" y="457200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证书内容可个性化配置，支持一键自动化颁发证书，信息异常时自动提醒和校验，证书发放与企业、所有人、用人单位自动关联，实现证书使用自动化。</a:t>
            </a:r>
            <a:endParaRPr lang="en-US" sz="1600" b="0" u="none" strike="noStrike">
              <a:solidFill>
                <a:schemeClr val="dk1"/>
              </a:solidFill>
              <a:effectLst/>
              <a:uFillTx/>
              <a:latin typeface="Arial" panose="020B0604020202020204"/>
            </a:endParaRPr>
          </a:p>
        </p:txBody>
      </p:sp>
      <p:sp>
        <p:nvSpPr>
          <p:cNvPr id="1419" name="PlaceHolder 11"/>
          <p:cNvSpPr>
            <a:spLocks noGrp="1"/>
          </p:cNvSpPr>
          <p:nvPr>
            <p:ph/>
          </p:nvPr>
        </p:nvSpPr>
        <p:spPr>
          <a:xfrm>
            <a:off x="6343560" y="4191120"/>
            <a:ext cx="723600" cy="6091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800" b="0" u="none" strike="noStrike">
                <a:solidFill>
                  <a:schemeClr val="accent1"/>
                </a:solidFill>
                <a:effectLst/>
                <a:uFillTx/>
                <a:latin typeface="Arial" panose="020B0604020202020204"/>
                <a:ea typeface="微软雅黑" panose="020B0503020204020204" charset="-122"/>
              </a:rPr>
              <a:t>04</a:t>
            </a:r>
            <a:endParaRPr lang="en-US" sz="4800" b="0" u="none" strike="noStrike">
              <a:solidFill>
                <a:schemeClr val="dk1"/>
              </a:solidFill>
              <a:effectLst/>
              <a:uFillTx/>
              <a:latin typeface="Arial" panose="020B0604020202020204"/>
            </a:endParaRPr>
          </a:p>
        </p:txBody>
      </p:sp>
      <p:sp>
        <p:nvSpPr>
          <p:cNvPr id="1420" name="PlaceHolder 12"/>
          <p:cNvSpPr>
            <a:spLocks noGrp="1"/>
          </p:cNvSpPr>
          <p:nvPr>
            <p:ph/>
          </p:nvPr>
        </p:nvSpPr>
        <p:spPr>
          <a:xfrm>
            <a:off x="7289640" y="4114800"/>
            <a:ext cx="42922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学习 </a:t>
            </a:r>
            <a:r>
              <a:rPr lang="en-US" sz="2400" b="0" u="none" strike="noStrike">
                <a:solidFill>
                  <a:schemeClr val="dk1"/>
                </a:solidFill>
                <a:effectLst/>
                <a:uFillTx/>
                <a:latin typeface="Arial" panose="020B0604020202020204"/>
                <a:ea typeface="微软雅黑" panose="020B0503020204020204" charset="-122"/>
              </a:rPr>
              <a:t>- </a:t>
            </a:r>
            <a:r>
              <a:rPr lang="zh-CN" sz="2400" b="0" u="none" strike="noStrike">
                <a:solidFill>
                  <a:schemeClr val="dk1"/>
                </a:solidFill>
                <a:effectLst/>
                <a:uFillTx/>
                <a:latin typeface="Arial" panose="020B0604020202020204"/>
                <a:ea typeface="微软雅黑" panose="020B0503020204020204" charset="-122"/>
              </a:rPr>
              <a:t>考试 </a:t>
            </a:r>
            <a:r>
              <a:rPr lang="en-US" sz="2400" b="0" u="none" strike="noStrike">
                <a:solidFill>
                  <a:schemeClr val="dk1"/>
                </a:solidFill>
                <a:effectLst/>
                <a:uFillTx/>
                <a:latin typeface="Arial" panose="020B0604020202020204"/>
                <a:ea typeface="微软雅黑" panose="020B0503020204020204" charset="-122"/>
              </a:rPr>
              <a:t>- </a:t>
            </a:r>
            <a:r>
              <a:rPr lang="zh-CN" sz="2400" b="0" u="none" strike="noStrike">
                <a:solidFill>
                  <a:schemeClr val="dk1"/>
                </a:solidFill>
                <a:effectLst/>
                <a:uFillTx/>
                <a:latin typeface="Arial" panose="020B0604020202020204"/>
                <a:ea typeface="微软雅黑" panose="020B0503020204020204" charset="-122"/>
              </a:rPr>
              <a:t>认证闭环</a:t>
            </a:r>
            <a:endParaRPr lang="en-US" sz="2400" b="0" u="none" strike="noStrike">
              <a:solidFill>
                <a:schemeClr val="dk1"/>
              </a:solidFill>
              <a:effectLst/>
              <a:uFillTx/>
              <a:latin typeface="Arial" panose="020B0604020202020204"/>
            </a:endParaRPr>
          </a:p>
        </p:txBody>
      </p:sp>
      <p:sp>
        <p:nvSpPr>
          <p:cNvPr id="1421" name="PlaceHolder 13"/>
          <p:cNvSpPr>
            <a:spLocks noGrp="1"/>
          </p:cNvSpPr>
          <p:nvPr>
            <p:ph/>
          </p:nvPr>
        </p:nvSpPr>
        <p:spPr>
          <a:xfrm>
            <a:off x="7289640" y="4572000"/>
            <a:ext cx="42922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整个智能考评与证书体系形成“学习 </a:t>
            </a:r>
            <a:r>
              <a:rPr lang="en-US" sz="1600" b="0" u="none" strike="noStrike">
                <a:solidFill>
                  <a:schemeClr val="dk1"/>
                </a:solidFill>
                <a:effectLst/>
                <a:uFillTx/>
                <a:latin typeface="Arial" panose="020B0604020202020204"/>
                <a:ea typeface="微软雅黑" panose="020B0503020204020204" charset="-122"/>
              </a:rPr>
              <a:t>- </a:t>
            </a:r>
            <a:r>
              <a:rPr lang="zh-CN" sz="1600" b="0" u="none" strike="noStrike">
                <a:solidFill>
                  <a:schemeClr val="dk1"/>
                </a:solidFill>
                <a:effectLst/>
                <a:uFillTx/>
                <a:latin typeface="Arial" panose="020B0604020202020204"/>
                <a:ea typeface="微软雅黑" panose="020B0503020204020204" charset="-122"/>
              </a:rPr>
              <a:t>考试 </a:t>
            </a:r>
            <a:r>
              <a:rPr lang="en-US" sz="1600" b="0" u="none" strike="noStrike">
                <a:solidFill>
                  <a:schemeClr val="dk1"/>
                </a:solidFill>
                <a:effectLst/>
                <a:uFillTx/>
                <a:latin typeface="Arial" panose="020B0604020202020204"/>
                <a:ea typeface="微软雅黑" panose="020B0503020204020204" charset="-122"/>
              </a:rPr>
              <a:t>- </a:t>
            </a:r>
            <a:r>
              <a:rPr lang="zh-CN" sz="1600" b="0" u="none" strike="noStrike">
                <a:solidFill>
                  <a:schemeClr val="dk1"/>
                </a:solidFill>
                <a:effectLst/>
                <a:uFillTx/>
                <a:latin typeface="Arial" panose="020B0604020202020204"/>
                <a:ea typeface="微软雅黑" panose="020B0503020204020204" charset="-122"/>
              </a:rPr>
              <a:t>认证”的闭环，让学员的学习成果得到有效认证，激励学员持续学习。</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业财一体化与权限控制</a:t>
            </a:r>
            <a:endParaRPr lang="en-US" sz="3600" b="0" u="none" strike="noStrike">
              <a:solidFill>
                <a:schemeClr val="dk1"/>
              </a:solidFill>
              <a:effectLst/>
              <a:uFillTx/>
              <a:latin typeface="Arial" panose="020B0604020202020204"/>
            </a:endParaRPr>
          </a:p>
        </p:txBody>
      </p:sp>
      <p:pic>
        <p:nvPicPr>
          <p:cNvPr id="1423" name="内容占位符 14" descr="e82a411b-8f81-11f0-b49d-ea0e3aaafa28"/>
          <p:cNvPicPr/>
          <p:nvPr/>
        </p:nvPicPr>
        <p:blipFill>
          <a:blip r:embed="rId1"/>
          <a:srcRect r="2129"/>
          <a:stretch>
            <a:fillRect/>
          </a:stretch>
        </p:blipFill>
        <p:spPr>
          <a:xfrm>
            <a:off x="609480" y="1523880"/>
            <a:ext cx="10972440" cy="1879200"/>
          </a:xfrm>
          <a:prstGeom prst="rect">
            <a:avLst/>
          </a:prstGeom>
          <a:solidFill>
            <a:srgbClr val="DDDDDD"/>
          </a:solidFill>
          <a:ln w="0">
            <a:noFill/>
          </a:ln>
        </p:spPr>
      </p:pic>
      <p:sp>
        <p:nvSpPr>
          <p:cNvPr id="1424" name="PlaceHolder 2"/>
          <p:cNvSpPr>
            <a:spLocks noGrp="1"/>
          </p:cNvSpPr>
          <p:nvPr>
            <p:ph/>
          </p:nvPr>
        </p:nvSpPr>
        <p:spPr>
          <a:xfrm>
            <a:off x="609480" y="386064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智能财务结算</a:t>
            </a:r>
            <a:endParaRPr lang="en-US" sz="2400" b="0" u="none" strike="noStrike">
              <a:solidFill>
                <a:schemeClr val="dk1"/>
              </a:solidFill>
              <a:effectLst/>
              <a:uFillTx/>
              <a:latin typeface="Arial" panose="020B0604020202020204"/>
            </a:endParaRPr>
          </a:p>
        </p:txBody>
      </p:sp>
      <p:sp>
        <p:nvSpPr>
          <p:cNvPr id="1425" name="PlaceHolder 3"/>
          <p:cNvSpPr>
            <a:spLocks noGrp="1"/>
          </p:cNvSpPr>
          <p:nvPr>
            <p:ph/>
          </p:nvPr>
        </p:nvSpPr>
        <p:spPr>
          <a:xfrm>
            <a:off x="609480" y="4419720"/>
            <a:ext cx="2285640" cy="1828440"/>
          </a:xfrm>
          <a:prstGeom prst="rect">
            <a:avLst/>
          </a:prstGeom>
          <a:noFill/>
          <a:ln w="0">
            <a:noFill/>
          </a:ln>
        </p:spPr>
        <p:txBody>
          <a:bodyPr lIns="0" tIns="0" rIns="0" bIns="0" anchor="t">
            <a:normAutofit fontScale="92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自动生成课时费报表，系统自动统计课时数据，简化财务核算流程；支持电子发票批量生成和管理，方便企业财务报销和税务申报；实现预付款与培训费用的智能对冲，优化企业资金流。</a:t>
            </a:r>
            <a:endParaRPr lang="en-US" sz="1600" b="0" u="none" strike="noStrike">
              <a:solidFill>
                <a:schemeClr val="dk1"/>
              </a:solidFill>
              <a:effectLst/>
              <a:uFillTx/>
              <a:latin typeface="Arial" panose="020B0604020202020204"/>
            </a:endParaRPr>
          </a:p>
        </p:txBody>
      </p:sp>
      <p:sp>
        <p:nvSpPr>
          <p:cNvPr id="1426" name="PlaceHolder 4"/>
          <p:cNvSpPr>
            <a:spLocks noGrp="1"/>
          </p:cNvSpPr>
          <p:nvPr>
            <p:ph/>
          </p:nvPr>
        </p:nvSpPr>
        <p:spPr>
          <a:xfrm>
            <a:off x="3505320" y="386064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审计保障</a:t>
            </a:r>
            <a:endParaRPr lang="en-US" sz="2400" b="0" u="none" strike="noStrike">
              <a:solidFill>
                <a:schemeClr val="dk1"/>
              </a:solidFill>
              <a:effectLst/>
              <a:uFillTx/>
              <a:latin typeface="Arial" panose="020B0604020202020204"/>
            </a:endParaRPr>
          </a:p>
        </p:txBody>
      </p:sp>
      <p:sp>
        <p:nvSpPr>
          <p:cNvPr id="1427" name="PlaceHolder 5"/>
          <p:cNvSpPr>
            <a:spLocks noGrp="1"/>
          </p:cNvSpPr>
          <p:nvPr>
            <p:ph/>
          </p:nvPr>
        </p:nvSpPr>
        <p:spPr>
          <a:xfrm>
            <a:off x="3505320" y="4419720"/>
            <a:ext cx="228564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系统记录所有操作日志，方便企业追溯和审计，采用云端数据存证，确保财务数据真实可靠，为企业财务审计提供有力支持。</a:t>
            </a:r>
            <a:endParaRPr lang="en-US" sz="1400" b="0" u="none" strike="noStrike">
              <a:solidFill>
                <a:schemeClr val="dk1"/>
              </a:solidFill>
              <a:effectLst/>
              <a:uFillTx/>
              <a:latin typeface="Arial" panose="020B0604020202020204"/>
            </a:endParaRPr>
          </a:p>
        </p:txBody>
      </p:sp>
      <p:sp>
        <p:nvSpPr>
          <p:cNvPr id="1428" name="PlaceHolder 6"/>
          <p:cNvSpPr>
            <a:spLocks noGrp="1"/>
          </p:cNvSpPr>
          <p:nvPr>
            <p:ph/>
          </p:nvPr>
        </p:nvSpPr>
        <p:spPr>
          <a:xfrm>
            <a:off x="6400800" y="386064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角色权限配置</a:t>
            </a:r>
            <a:endParaRPr lang="en-US" sz="2400" b="0" u="none" strike="noStrike">
              <a:solidFill>
                <a:schemeClr val="dk1"/>
              </a:solidFill>
              <a:effectLst/>
              <a:uFillTx/>
              <a:latin typeface="Arial" panose="020B0604020202020204"/>
            </a:endParaRPr>
          </a:p>
        </p:txBody>
      </p:sp>
      <p:sp>
        <p:nvSpPr>
          <p:cNvPr id="1429" name="PlaceHolder 7"/>
          <p:cNvSpPr>
            <a:spLocks noGrp="1"/>
          </p:cNvSpPr>
          <p:nvPr>
            <p:ph/>
          </p:nvPr>
        </p:nvSpPr>
        <p:spPr>
          <a:xfrm>
            <a:off x="6400800" y="4419720"/>
            <a:ext cx="228564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根据不同角色（如管理员、教师、学员等）配置相应权限，企业可根据自身需求灵活调整，保障数据安全，满足多样化管理需求。</a:t>
            </a:r>
            <a:endParaRPr lang="en-US" sz="1400" b="0" u="none" strike="noStrike">
              <a:solidFill>
                <a:schemeClr val="dk1"/>
              </a:solidFill>
              <a:effectLst/>
              <a:uFillTx/>
              <a:latin typeface="Arial" panose="020B0604020202020204"/>
            </a:endParaRPr>
          </a:p>
        </p:txBody>
      </p:sp>
      <p:sp>
        <p:nvSpPr>
          <p:cNvPr id="1430" name="PlaceHolder 8"/>
          <p:cNvSpPr>
            <a:spLocks noGrp="1"/>
          </p:cNvSpPr>
          <p:nvPr>
            <p:ph/>
          </p:nvPr>
        </p:nvSpPr>
        <p:spPr>
          <a:xfrm>
            <a:off x="9296280" y="3860640"/>
            <a:ext cx="22856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数据安全管控</a:t>
            </a:r>
            <a:endParaRPr lang="en-US" sz="2400" b="0" u="none" strike="noStrike">
              <a:solidFill>
                <a:schemeClr val="dk1"/>
              </a:solidFill>
              <a:effectLst/>
              <a:uFillTx/>
              <a:latin typeface="Arial" panose="020B0604020202020204"/>
            </a:endParaRPr>
          </a:p>
        </p:txBody>
      </p:sp>
      <p:sp>
        <p:nvSpPr>
          <p:cNvPr id="1431" name="PlaceHolder 9"/>
          <p:cNvSpPr>
            <a:spLocks noGrp="1"/>
          </p:cNvSpPr>
          <p:nvPr>
            <p:ph/>
          </p:nvPr>
        </p:nvSpPr>
        <p:spPr>
          <a:xfrm>
            <a:off x="9296280" y="4419720"/>
            <a:ext cx="228564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对敏感数据进行严格访问权限控制，防止数据泄露，维护企业核心竞争力，保障企业信息安全。</a:t>
            </a:r>
            <a:endParaRPr lang="en-US" sz="1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互动社区与电子云仓</a:t>
            </a:r>
            <a:endParaRPr lang="en-US" sz="3600" b="0" u="none" strike="noStrike">
              <a:solidFill>
                <a:schemeClr val="dk1"/>
              </a:solidFill>
              <a:effectLst/>
              <a:uFillTx/>
              <a:latin typeface="Arial" panose="020B0604020202020204"/>
            </a:endParaRPr>
          </a:p>
        </p:txBody>
      </p:sp>
      <p:sp>
        <p:nvSpPr>
          <p:cNvPr id="1433" name="PlaceHolder 2"/>
          <p:cNvSpPr>
            <a:spLocks noGrp="1"/>
          </p:cNvSpPr>
          <p:nvPr>
            <p:ph/>
          </p:nvPr>
        </p:nvSpPr>
        <p:spPr>
          <a:xfrm>
            <a:off x="609480" y="1727280"/>
            <a:ext cx="251424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即时互动问答</a:t>
            </a:r>
            <a:endParaRPr lang="en-US" sz="2400" b="0" u="none" strike="noStrike">
              <a:solidFill>
                <a:schemeClr val="dk1"/>
              </a:solidFill>
              <a:effectLst/>
              <a:uFillTx/>
              <a:latin typeface="Arial" panose="020B0604020202020204"/>
            </a:endParaRPr>
          </a:p>
        </p:txBody>
      </p:sp>
      <p:sp>
        <p:nvSpPr>
          <p:cNvPr id="1434" name="PlaceHolder 3"/>
          <p:cNvSpPr>
            <a:spLocks noGrp="1"/>
          </p:cNvSpPr>
          <p:nvPr>
            <p:ph/>
          </p:nvPr>
        </p:nvSpPr>
        <p:spPr>
          <a:xfrm>
            <a:off x="60948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35" name="PlaceHolder 4"/>
          <p:cNvSpPr>
            <a:spLocks noGrp="1"/>
          </p:cNvSpPr>
          <p:nvPr>
            <p:ph/>
          </p:nvPr>
        </p:nvSpPr>
        <p:spPr>
          <a:xfrm>
            <a:off x="914400" y="2946240"/>
            <a:ext cx="1904760" cy="243792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学员可在社区内随时提问，教师和专家实时解答，解决学习难题，提高学习效率，增强学习体验。</a:t>
            </a:r>
            <a:endParaRPr lang="en-US" sz="1600" b="0" u="none" strike="noStrike">
              <a:solidFill>
                <a:schemeClr val="dk1"/>
              </a:solidFill>
              <a:effectLst/>
              <a:uFillTx/>
              <a:latin typeface="Arial" panose="020B0604020202020204"/>
            </a:endParaRPr>
          </a:p>
        </p:txBody>
      </p:sp>
      <p:sp>
        <p:nvSpPr>
          <p:cNvPr id="1436" name="PlaceHolder 5"/>
          <p:cNvSpPr>
            <a:spLocks noGrp="1"/>
          </p:cNvSpPr>
          <p:nvPr>
            <p:ph/>
          </p:nvPr>
        </p:nvSpPr>
        <p:spPr>
          <a:xfrm>
            <a:off x="3429000" y="1727280"/>
            <a:ext cx="251424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学习经验分享</a:t>
            </a:r>
            <a:endParaRPr lang="en-US" sz="2400" b="0" u="none" strike="noStrike">
              <a:solidFill>
                <a:schemeClr val="dk1"/>
              </a:solidFill>
              <a:effectLst/>
              <a:uFillTx/>
              <a:latin typeface="Arial" panose="020B0604020202020204"/>
            </a:endParaRPr>
          </a:p>
        </p:txBody>
      </p:sp>
      <p:sp>
        <p:nvSpPr>
          <p:cNvPr id="1437" name="PlaceHolder 6"/>
          <p:cNvSpPr>
            <a:spLocks noGrp="1"/>
          </p:cNvSpPr>
          <p:nvPr>
            <p:ph/>
          </p:nvPr>
        </p:nvSpPr>
        <p:spPr>
          <a:xfrm>
            <a:off x="342900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38" name="PlaceHolder 7"/>
          <p:cNvSpPr>
            <a:spLocks noGrp="1"/>
          </p:cNvSpPr>
          <p:nvPr>
            <p:ph/>
          </p:nvPr>
        </p:nvSpPr>
        <p:spPr>
          <a:xfrm>
            <a:off x="3733920" y="2946240"/>
            <a:ext cx="1904760" cy="243792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鼓励学员分享学习经验和心得，促进知识交流和传播，打造学习型社区，提升企业整体学习氛围。</a:t>
            </a:r>
            <a:endParaRPr lang="en-US" sz="1600" b="0" u="none" strike="noStrike">
              <a:solidFill>
                <a:schemeClr val="dk1"/>
              </a:solidFill>
              <a:effectLst/>
              <a:uFillTx/>
              <a:latin typeface="Arial" panose="020B0604020202020204"/>
            </a:endParaRPr>
          </a:p>
        </p:txBody>
      </p:sp>
      <p:sp>
        <p:nvSpPr>
          <p:cNvPr id="1439" name="PlaceHolder 8"/>
          <p:cNvSpPr>
            <a:spLocks noGrp="1"/>
          </p:cNvSpPr>
          <p:nvPr>
            <p:ph/>
          </p:nvPr>
        </p:nvSpPr>
        <p:spPr>
          <a:xfrm>
            <a:off x="6248520" y="1727280"/>
            <a:ext cx="251424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问题库高效利用</a:t>
            </a:r>
            <a:endParaRPr lang="en-US" sz="2400" b="0" u="none" strike="noStrike">
              <a:solidFill>
                <a:schemeClr val="dk1"/>
              </a:solidFill>
              <a:effectLst/>
              <a:uFillTx/>
              <a:latin typeface="Arial" panose="020B0604020202020204"/>
            </a:endParaRPr>
          </a:p>
        </p:txBody>
      </p:sp>
      <p:sp>
        <p:nvSpPr>
          <p:cNvPr id="1440" name="PlaceHolder 9"/>
          <p:cNvSpPr>
            <a:spLocks noGrp="1"/>
          </p:cNvSpPr>
          <p:nvPr>
            <p:ph/>
          </p:nvPr>
        </p:nvSpPr>
        <p:spPr>
          <a:xfrm>
            <a:off x="624852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41" name="PlaceHolder 10"/>
          <p:cNvSpPr>
            <a:spLocks noGrp="1"/>
          </p:cNvSpPr>
          <p:nvPr>
            <p:ph/>
          </p:nvPr>
        </p:nvSpPr>
        <p:spPr>
          <a:xfrm>
            <a:off x="6553080" y="2946240"/>
            <a:ext cx="1904760" cy="243792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系统自动整理常见问题形成问题库，方便学员快速查找答案，提高社区知识共享效率，减少重复提问。</a:t>
            </a:r>
            <a:endParaRPr lang="en-US" sz="1600" b="0" u="none" strike="noStrike">
              <a:solidFill>
                <a:schemeClr val="dk1"/>
              </a:solidFill>
              <a:effectLst/>
              <a:uFillTx/>
              <a:latin typeface="Arial" panose="020B0604020202020204"/>
            </a:endParaRPr>
          </a:p>
        </p:txBody>
      </p:sp>
      <p:sp>
        <p:nvSpPr>
          <p:cNvPr id="1442" name="PlaceHolder 11"/>
          <p:cNvSpPr>
            <a:spLocks noGrp="1"/>
          </p:cNvSpPr>
          <p:nvPr>
            <p:ph/>
          </p:nvPr>
        </p:nvSpPr>
        <p:spPr>
          <a:xfrm>
            <a:off x="9067680" y="1727280"/>
            <a:ext cx="251424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电子云仓管理</a:t>
            </a:r>
            <a:endParaRPr lang="en-US" sz="2400" b="0" u="none" strike="noStrike">
              <a:solidFill>
                <a:schemeClr val="dk1"/>
              </a:solidFill>
              <a:effectLst/>
              <a:uFillTx/>
              <a:latin typeface="Arial" panose="020B0604020202020204"/>
            </a:endParaRPr>
          </a:p>
        </p:txBody>
      </p:sp>
      <p:sp>
        <p:nvSpPr>
          <p:cNvPr id="1443" name="PlaceHolder 12"/>
          <p:cNvSpPr>
            <a:spLocks noGrp="1"/>
          </p:cNvSpPr>
          <p:nvPr>
            <p:ph/>
          </p:nvPr>
        </p:nvSpPr>
        <p:spPr>
          <a:xfrm>
            <a:off x="9067680" y="2286000"/>
            <a:ext cx="2514240" cy="375876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44" name="PlaceHolder 13"/>
          <p:cNvSpPr>
            <a:spLocks noGrp="1"/>
          </p:cNvSpPr>
          <p:nvPr>
            <p:ph/>
          </p:nvPr>
        </p:nvSpPr>
        <p:spPr>
          <a:xfrm>
            <a:off x="9372600" y="2946240"/>
            <a:ext cx="1904760" cy="243792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为学员建立电子档案，记录学习历程、考试成绩等信息；电子证书存储在云仓，学员可随时查询和下载；采用先进云存储技术，确保数据安全可靠，防止数据丢失。</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 name="PlaceHolder 1"/>
          <p:cNvSpPr>
            <a:spLocks noGrp="1"/>
          </p:cNvSpPr>
          <p:nvPr>
            <p:ph type="subTitle"/>
          </p:nvPr>
        </p:nvSpPr>
        <p:spPr>
          <a:xfrm>
            <a:off x="761400" y="2666880"/>
            <a:ext cx="2363040" cy="456840"/>
          </a:xfrm>
          <a:prstGeom prst="rect">
            <a:avLst/>
          </a:prstGeom>
          <a:noFill/>
          <a:ln w="0">
            <a:noFill/>
          </a:ln>
        </p:spPr>
        <p:txBody>
          <a:bodyPr lIns="0" tIns="0" rIns="0" bIns="0" anchor="t">
            <a:noAutofit/>
          </a:bodyPr>
          <a:p>
            <a:pPr algn="ctr" defTabSz="914400">
              <a:lnSpc>
                <a:spcPct val="125000"/>
              </a:lnSpc>
              <a:tabLst>
                <a:tab pos="0" algn="l"/>
              </a:tabLst>
            </a:pPr>
            <a:r>
              <a:rPr lang="en-US" sz="2400" b="0" u="none" strike="noStrike">
                <a:solidFill>
                  <a:schemeClr val="dk1"/>
                </a:solidFill>
                <a:effectLst/>
                <a:uFillTx/>
                <a:latin typeface="Arial" panose="020B0604020202020204"/>
                <a:ea typeface="微软雅黑" panose="020B0503020204020204" charset="-122"/>
              </a:rPr>
              <a:t>CONTENTS</a:t>
            </a:r>
            <a:endParaRPr lang="en-US" sz="2400" b="0" u="none" strike="noStrike">
              <a:solidFill>
                <a:srgbClr val="000000"/>
              </a:solidFill>
              <a:effectLst/>
              <a:uFillTx/>
              <a:latin typeface="Arial" panose="020B0604020202020204"/>
            </a:endParaRPr>
          </a:p>
        </p:txBody>
      </p:sp>
      <p:sp>
        <p:nvSpPr>
          <p:cNvPr id="1227" name="PlaceHolder 2"/>
          <p:cNvSpPr>
            <a:spLocks noGrp="1"/>
          </p:cNvSpPr>
          <p:nvPr>
            <p:ph type="title"/>
          </p:nvPr>
        </p:nvSpPr>
        <p:spPr>
          <a:xfrm>
            <a:off x="761040" y="3174840"/>
            <a:ext cx="2364120" cy="761760"/>
          </a:xfrm>
          <a:prstGeom prst="rect">
            <a:avLst/>
          </a:prstGeom>
          <a:noFill/>
          <a:ln w="0">
            <a:noFill/>
          </a:ln>
        </p:spPr>
        <p:txBody>
          <a:bodyPr lIns="0" tIns="0" rIns="0" bIns="0" anchor="t">
            <a:noAutofit/>
          </a:bodyPr>
          <a:p>
            <a:pPr indent="0" algn="ctr" defTabSz="914400">
              <a:lnSpc>
                <a:spcPct val="104000"/>
              </a:lnSpc>
              <a:buNone/>
              <a:tabLst>
                <a:tab pos="0" algn="l"/>
              </a:tabLst>
            </a:pPr>
            <a:r>
              <a:rPr lang="zh-CN" sz="4500" b="1" u="none" strike="noStrike">
                <a:solidFill>
                  <a:schemeClr val="dk1"/>
                </a:solidFill>
                <a:effectLst/>
                <a:uFill>
                  <a:solidFill>
                    <a:srgbClr val="404040"/>
                  </a:solidFill>
                </a:uFill>
                <a:latin typeface="Arial" panose="020B0604020202020204"/>
                <a:ea typeface="微软雅黑" panose="020B0503020204020204" charset="-122"/>
              </a:rPr>
              <a:t>目录</a:t>
            </a:r>
            <a:endParaRPr lang="en-US" sz="4500" b="0" u="none" strike="noStrike">
              <a:solidFill>
                <a:schemeClr val="dk1"/>
              </a:solidFill>
              <a:effectLst/>
              <a:uFillTx/>
              <a:latin typeface="Arial" panose="020B0604020202020204"/>
            </a:endParaRPr>
          </a:p>
        </p:txBody>
      </p:sp>
      <p:sp>
        <p:nvSpPr>
          <p:cNvPr id="1228" name="PlaceHolder 3"/>
          <p:cNvSpPr>
            <a:spLocks noGrp="1"/>
          </p:cNvSpPr>
          <p:nvPr>
            <p:ph/>
          </p:nvPr>
        </p:nvSpPr>
        <p:spPr>
          <a:xfrm>
            <a:off x="4070520" y="144792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01</a:t>
            </a:r>
            <a:endParaRPr lang="en-US" sz="4000" b="0" u="none" strike="noStrike">
              <a:solidFill>
                <a:schemeClr val="dk1"/>
              </a:solidFill>
              <a:effectLst/>
              <a:uFillTx/>
              <a:latin typeface="Arial" panose="020B0604020202020204"/>
            </a:endParaRPr>
          </a:p>
        </p:txBody>
      </p:sp>
      <p:sp>
        <p:nvSpPr>
          <p:cNvPr id="1229" name="PlaceHolder 4"/>
          <p:cNvSpPr>
            <a:spLocks noGrp="1"/>
          </p:cNvSpPr>
          <p:nvPr>
            <p:ph/>
          </p:nvPr>
        </p:nvSpPr>
        <p:spPr>
          <a:xfrm>
            <a:off x="4851360" y="137160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30" name="PlaceHolder 5"/>
          <p:cNvSpPr>
            <a:spLocks noGrp="1"/>
          </p:cNvSpPr>
          <p:nvPr>
            <p:ph/>
          </p:nvPr>
        </p:nvSpPr>
        <p:spPr>
          <a:xfrm>
            <a:off x="5079960" y="1295280"/>
            <a:ext cx="2323800" cy="914040"/>
          </a:xfrm>
          <a:prstGeom prst="rect">
            <a:avLst/>
          </a:prstGeom>
          <a:noFill/>
          <a:ln w="0">
            <a:noFill/>
          </a:ln>
        </p:spPr>
        <p:txBody>
          <a:bodyPr lIns="0" tIns="0" rIns="0" bIns="0" anchor="ctr">
            <a:no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数字化培训趋势洞察</a:t>
            </a:r>
            <a:endParaRPr lang="en-US" sz="2400" b="0" u="none" strike="noStrike">
              <a:solidFill>
                <a:schemeClr val="dk1"/>
              </a:solidFill>
              <a:effectLst/>
              <a:uFillTx/>
              <a:latin typeface="Arial" panose="020B0604020202020204"/>
            </a:endParaRPr>
          </a:p>
        </p:txBody>
      </p:sp>
      <p:sp>
        <p:nvSpPr>
          <p:cNvPr id="1231" name="PlaceHolder 6"/>
          <p:cNvSpPr>
            <a:spLocks noGrp="1"/>
          </p:cNvSpPr>
          <p:nvPr>
            <p:ph/>
          </p:nvPr>
        </p:nvSpPr>
        <p:spPr>
          <a:xfrm>
            <a:off x="7994520" y="144792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02</a:t>
            </a:r>
            <a:endParaRPr lang="en-US" sz="4000" b="0" u="none" strike="noStrike">
              <a:solidFill>
                <a:schemeClr val="dk1"/>
              </a:solidFill>
              <a:effectLst/>
              <a:uFillTx/>
              <a:latin typeface="Arial" panose="020B0604020202020204"/>
            </a:endParaRPr>
          </a:p>
        </p:txBody>
      </p:sp>
      <p:sp>
        <p:nvSpPr>
          <p:cNvPr id="1232" name="PlaceHolder 7"/>
          <p:cNvSpPr>
            <a:spLocks noGrp="1"/>
          </p:cNvSpPr>
          <p:nvPr>
            <p:ph/>
          </p:nvPr>
        </p:nvSpPr>
        <p:spPr>
          <a:xfrm>
            <a:off x="8775720" y="137160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33" name="PlaceHolder 8"/>
          <p:cNvSpPr>
            <a:spLocks noGrp="1"/>
          </p:cNvSpPr>
          <p:nvPr>
            <p:ph/>
          </p:nvPr>
        </p:nvSpPr>
        <p:spPr>
          <a:xfrm>
            <a:off x="9004320" y="1295280"/>
            <a:ext cx="2323800" cy="914040"/>
          </a:xfrm>
          <a:prstGeom prst="rect">
            <a:avLst/>
          </a:prstGeom>
          <a:noFill/>
          <a:ln w="0">
            <a:noFill/>
          </a:ln>
        </p:spPr>
        <p:txBody>
          <a:bodyPr lIns="0" tIns="0" rIns="0" bIns="0" anchor="ctr">
            <a:no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平台核心价值主张</a:t>
            </a:r>
            <a:endParaRPr lang="en-US" sz="2400" b="0" u="none" strike="noStrike">
              <a:solidFill>
                <a:schemeClr val="dk1"/>
              </a:solidFill>
              <a:effectLst/>
              <a:uFillTx/>
              <a:latin typeface="Arial" panose="020B0604020202020204"/>
            </a:endParaRPr>
          </a:p>
        </p:txBody>
      </p:sp>
      <p:sp>
        <p:nvSpPr>
          <p:cNvPr id="1234" name="PlaceHolder 9"/>
          <p:cNvSpPr>
            <a:spLocks noGrp="1"/>
          </p:cNvSpPr>
          <p:nvPr>
            <p:ph/>
          </p:nvPr>
        </p:nvSpPr>
        <p:spPr>
          <a:xfrm>
            <a:off x="4070520" y="312408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03</a:t>
            </a:r>
            <a:endParaRPr lang="en-US" sz="4000" b="0" u="none" strike="noStrike">
              <a:solidFill>
                <a:schemeClr val="dk1"/>
              </a:solidFill>
              <a:effectLst/>
              <a:uFillTx/>
              <a:latin typeface="Arial" panose="020B0604020202020204"/>
            </a:endParaRPr>
          </a:p>
        </p:txBody>
      </p:sp>
      <p:sp>
        <p:nvSpPr>
          <p:cNvPr id="1235" name="PlaceHolder 10"/>
          <p:cNvSpPr>
            <a:spLocks noGrp="1"/>
          </p:cNvSpPr>
          <p:nvPr>
            <p:ph/>
          </p:nvPr>
        </p:nvSpPr>
        <p:spPr>
          <a:xfrm>
            <a:off x="4851360" y="304812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36" name="PlaceHolder 11"/>
          <p:cNvSpPr>
            <a:spLocks noGrp="1"/>
          </p:cNvSpPr>
          <p:nvPr>
            <p:ph/>
          </p:nvPr>
        </p:nvSpPr>
        <p:spPr>
          <a:xfrm>
            <a:off x="5079960" y="2971800"/>
            <a:ext cx="2323800" cy="914040"/>
          </a:xfrm>
          <a:prstGeom prst="rect">
            <a:avLst/>
          </a:prstGeom>
          <a:noFill/>
          <a:ln w="0">
            <a:noFill/>
          </a:ln>
        </p:spPr>
        <p:txBody>
          <a:bodyPr lIns="0" tIns="0" rIns="0" bIns="0" anchor="ctr">
            <a:no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全流程功能模块解析</a:t>
            </a:r>
            <a:endParaRPr lang="en-US" sz="2400" b="0" u="none" strike="noStrike">
              <a:solidFill>
                <a:schemeClr val="dk1"/>
              </a:solidFill>
              <a:effectLst/>
              <a:uFillTx/>
              <a:latin typeface="Arial" panose="020B0604020202020204"/>
            </a:endParaRPr>
          </a:p>
        </p:txBody>
      </p:sp>
      <p:sp>
        <p:nvSpPr>
          <p:cNvPr id="1237" name="PlaceHolder 12"/>
          <p:cNvSpPr>
            <a:spLocks noGrp="1"/>
          </p:cNvSpPr>
          <p:nvPr>
            <p:ph/>
          </p:nvPr>
        </p:nvSpPr>
        <p:spPr>
          <a:xfrm>
            <a:off x="7994520" y="312408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04</a:t>
            </a:r>
            <a:endParaRPr lang="en-US" sz="4000" b="0" u="none" strike="noStrike">
              <a:solidFill>
                <a:schemeClr val="dk1"/>
              </a:solidFill>
              <a:effectLst/>
              <a:uFillTx/>
              <a:latin typeface="Arial" panose="020B0604020202020204"/>
            </a:endParaRPr>
          </a:p>
        </p:txBody>
      </p:sp>
      <p:sp>
        <p:nvSpPr>
          <p:cNvPr id="1238" name="PlaceHolder 13"/>
          <p:cNvSpPr>
            <a:spLocks noGrp="1"/>
          </p:cNvSpPr>
          <p:nvPr>
            <p:ph/>
          </p:nvPr>
        </p:nvSpPr>
        <p:spPr>
          <a:xfrm>
            <a:off x="8775720" y="304812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39" name="PlaceHolder 14"/>
          <p:cNvSpPr>
            <a:spLocks noGrp="1"/>
          </p:cNvSpPr>
          <p:nvPr>
            <p:ph/>
          </p:nvPr>
        </p:nvSpPr>
        <p:spPr>
          <a:xfrm>
            <a:off x="9004320" y="2971800"/>
            <a:ext cx="2323800" cy="914040"/>
          </a:xfrm>
          <a:prstGeom prst="rect">
            <a:avLst/>
          </a:prstGeom>
          <a:noFill/>
          <a:ln w="0">
            <a:noFill/>
          </a:ln>
        </p:spPr>
        <p:txBody>
          <a:bodyPr lIns="0" tIns="0" rIns="0" bIns="0" anchor="ctr">
            <a:no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典型应用场景</a:t>
            </a:r>
            <a:endParaRPr lang="en-US" sz="2400" b="0" u="none" strike="noStrike">
              <a:solidFill>
                <a:schemeClr val="dk1"/>
              </a:solidFill>
              <a:effectLst/>
              <a:uFillTx/>
              <a:latin typeface="Arial" panose="020B0604020202020204"/>
            </a:endParaRPr>
          </a:p>
        </p:txBody>
      </p:sp>
      <p:sp>
        <p:nvSpPr>
          <p:cNvPr id="1240" name="PlaceHolder 15"/>
          <p:cNvSpPr>
            <a:spLocks noGrp="1"/>
          </p:cNvSpPr>
          <p:nvPr>
            <p:ph/>
          </p:nvPr>
        </p:nvSpPr>
        <p:spPr>
          <a:xfrm>
            <a:off x="4070520" y="480060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05</a:t>
            </a:r>
            <a:endParaRPr lang="en-US" sz="4000" b="0" u="none" strike="noStrike">
              <a:solidFill>
                <a:schemeClr val="dk1"/>
              </a:solidFill>
              <a:effectLst/>
              <a:uFillTx/>
              <a:latin typeface="Arial" panose="020B0604020202020204"/>
            </a:endParaRPr>
          </a:p>
        </p:txBody>
      </p:sp>
      <p:sp>
        <p:nvSpPr>
          <p:cNvPr id="1241" name="PlaceHolder 16"/>
          <p:cNvSpPr>
            <a:spLocks noGrp="1"/>
          </p:cNvSpPr>
          <p:nvPr>
            <p:ph/>
          </p:nvPr>
        </p:nvSpPr>
        <p:spPr>
          <a:xfrm>
            <a:off x="4851360" y="472428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42" name="PlaceHolder 17"/>
          <p:cNvSpPr>
            <a:spLocks noGrp="1"/>
          </p:cNvSpPr>
          <p:nvPr>
            <p:ph/>
          </p:nvPr>
        </p:nvSpPr>
        <p:spPr>
          <a:xfrm>
            <a:off x="5079960" y="4648320"/>
            <a:ext cx="2323800" cy="914040"/>
          </a:xfrm>
          <a:prstGeom prst="rect">
            <a:avLst/>
          </a:prstGeom>
          <a:noFill/>
          <a:ln w="0">
            <a:noFill/>
          </a:ln>
        </p:spPr>
        <p:txBody>
          <a:bodyPr lIns="0" tIns="0" rIns="0" bIns="0" anchor="ctr">
            <a:no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成功案例</a:t>
            </a:r>
            <a:endParaRPr lang="en-US" sz="2400" b="0" u="none" strike="noStrike">
              <a:solidFill>
                <a:schemeClr val="dk1"/>
              </a:solidFill>
              <a:effectLst/>
              <a:uFillTx/>
              <a:latin typeface="Arial" panose="020B0604020202020204"/>
            </a:endParaRPr>
          </a:p>
        </p:txBody>
      </p:sp>
      <p:sp>
        <p:nvSpPr>
          <p:cNvPr id="1243" name="PlaceHolder 18"/>
          <p:cNvSpPr>
            <a:spLocks noGrp="1"/>
          </p:cNvSpPr>
          <p:nvPr>
            <p:ph/>
          </p:nvPr>
        </p:nvSpPr>
        <p:spPr>
          <a:xfrm>
            <a:off x="7994520" y="4800600"/>
            <a:ext cx="596520" cy="50760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4000" b="0" u="none" strike="noStrike">
                <a:solidFill>
                  <a:schemeClr val="accent1"/>
                </a:solidFill>
                <a:effectLst/>
                <a:uFillTx/>
                <a:latin typeface="Arial" panose="020B0604020202020204"/>
                <a:ea typeface="微软雅黑" panose="020B0503020204020204" charset="-122"/>
              </a:rPr>
              <a:t>06</a:t>
            </a:r>
            <a:endParaRPr lang="en-US" sz="4000" b="0" u="none" strike="noStrike">
              <a:solidFill>
                <a:schemeClr val="dk1"/>
              </a:solidFill>
              <a:effectLst/>
              <a:uFillTx/>
              <a:latin typeface="Arial" panose="020B0604020202020204"/>
            </a:endParaRPr>
          </a:p>
        </p:txBody>
      </p:sp>
      <p:sp>
        <p:nvSpPr>
          <p:cNvPr id="1244" name="PlaceHolder 19"/>
          <p:cNvSpPr>
            <a:spLocks noGrp="1"/>
          </p:cNvSpPr>
          <p:nvPr>
            <p:ph/>
          </p:nvPr>
        </p:nvSpPr>
        <p:spPr>
          <a:xfrm>
            <a:off x="8775720" y="4724280"/>
            <a:ext cx="25200" cy="761760"/>
          </a:xfrm>
          <a:prstGeom prst="rect">
            <a:avLst/>
          </a:prstGeom>
          <a:solidFill>
            <a:schemeClr val="accent1">
              <a:alpha val="50000"/>
            </a:schemeClr>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45" name="PlaceHolder 20"/>
          <p:cNvSpPr>
            <a:spLocks noGrp="1"/>
          </p:cNvSpPr>
          <p:nvPr>
            <p:ph/>
          </p:nvPr>
        </p:nvSpPr>
        <p:spPr>
          <a:xfrm>
            <a:off x="9004320" y="4648320"/>
            <a:ext cx="2323800" cy="914040"/>
          </a:xfrm>
          <a:prstGeom prst="rect">
            <a:avLst/>
          </a:prstGeom>
          <a:noFill/>
          <a:ln w="0">
            <a:noFill/>
          </a:ln>
        </p:spPr>
        <p:txBody>
          <a:bodyPr lIns="0" tIns="0" rIns="0" bIns="0" anchor="ctr">
            <a:noAutofit/>
          </a:bodyPr>
          <a:p>
            <a:pPr indent="0" defTabSz="914400">
              <a:lnSpc>
                <a:spcPct val="118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服务体系</a:t>
            </a:r>
            <a:endParaRPr lang="en-US" sz="2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 name="PlaceHolder 1"/>
          <p:cNvSpPr>
            <a:spLocks noGrp="1"/>
          </p:cNvSpPr>
          <p:nvPr>
            <p:ph type="title"/>
          </p:nvPr>
        </p:nvSpPr>
        <p:spPr>
          <a:xfrm>
            <a:off x="1904040" y="3530520"/>
            <a:ext cx="8383680" cy="1523520"/>
          </a:xfrm>
          <a:prstGeom prst="rect">
            <a:avLst/>
          </a:prstGeom>
          <a:noFill/>
          <a:ln w="0">
            <a:noFill/>
          </a:ln>
        </p:spPr>
        <p:txBody>
          <a:bodyPr lIns="0" tIns="0" rIns="0" bIns="0" anchor="t">
            <a:no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典型应用场景</a:t>
            </a:r>
            <a:endParaRPr lang="en-US" sz="4800" b="0" u="none" strike="noStrike">
              <a:solidFill>
                <a:schemeClr val="dk1"/>
              </a:solidFill>
              <a:effectLst/>
              <a:uFillTx/>
              <a:latin typeface="Arial" panose="020B0604020202020204"/>
            </a:endParaRPr>
          </a:p>
        </p:txBody>
      </p:sp>
      <p:sp>
        <p:nvSpPr>
          <p:cNvPr id="1446" name="PlaceHolder 2"/>
          <p:cNvSpPr>
            <a:spLocks noGrp="1"/>
          </p:cNvSpPr>
          <p:nvPr>
            <p:ph/>
          </p:nvPr>
        </p:nvSpPr>
        <p:spPr>
          <a:xfrm>
            <a:off x="5332320" y="1905120"/>
            <a:ext cx="1526760" cy="15235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04</a:t>
            </a:r>
            <a:endParaRPr lang="en-US" sz="72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场景一：安全合规培训</a:t>
            </a:r>
            <a:endParaRPr lang="en-US" sz="3600" b="0" u="none" strike="noStrike">
              <a:solidFill>
                <a:schemeClr val="dk1"/>
              </a:solidFill>
              <a:effectLst/>
              <a:uFillTx/>
              <a:latin typeface="Arial" panose="020B0604020202020204"/>
            </a:endParaRPr>
          </a:p>
        </p:txBody>
      </p:sp>
      <p:sp>
        <p:nvSpPr>
          <p:cNvPr id="1448" name="PlaceHolder 2"/>
          <p:cNvSpPr>
            <a:spLocks noGrp="1"/>
          </p:cNvSpPr>
          <p:nvPr>
            <p:ph/>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49" name="图片占位符 23" descr="e787847a-8f81-11f0-8aaf-96cb6831ac8c"/>
          <p:cNvSpPr/>
          <p:nvPr/>
        </p:nvSpPr>
        <p:spPr>
          <a:xfrm>
            <a:off x="60948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450" name="PlaceHolder 3"/>
          <p:cNvSpPr>
            <a:spLocks noGrp="1"/>
          </p:cNvSpPr>
          <p:nvPr>
            <p:ph/>
          </p:nvPr>
        </p:nvSpPr>
        <p:spPr>
          <a:xfrm>
            <a:off x="91440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1700" b="0" u="none" strike="noStrike">
                <a:solidFill>
                  <a:schemeClr val="dk1"/>
                </a:solidFill>
                <a:effectLst/>
                <a:uFillTx/>
                <a:latin typeface="Arial" panose="020B0604020202020204"/>
                <a:ea typeface="微软雅黑" panose="020B0503020204020204" charset="-122"/>
              </a:rPr>
              <a:t>特种作业证书有效期预警</a:t>
            </a:r>
            <a:endParaRPr lang="en-US" sz="1700" b="0" u="none" strike="noStrike">
              <a:solidFill>
                <a:schemeClr val="dk1"/>
              </a:solidFill>
              <a:effectLst/>
              <a:uFillTx/>
              <a:latin typeface="Arial" panose="020B0604020202020204"/>
            </a:endParaRPr>
          </a:p>
        </p:txBody>
      </p:sp>
      <p:sp>
        <p:nvSpPr>
          <p:cNvPr id="1451" name="PlaceHolder 4"/>
          <p:cNvSpPr>
            <a:spLocks noGrp="1"/>
          </p:cNvSpPr>
          <p:nvPr>
            <p:ph/>
          </p:nvPr>
        </p:nvSpPr>
        <p:spPr>
          <a:xfrm>
            <a:off x="914400" y="4216320"/>
            <a:ext cx="284436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系统精准记录特种作业证书有效期，提前发出预警。如某化工企业使用该系统后，因及时收到预警，员工证书复审率从原来的</a:t>
            </a:r>
            <a:r>
              <a:rPr lang="en-US" sz="1600" b="0" u="none" strike="noStrike">
                <a:solidFill>
                  <a:schemeClr val="dk1"/>
                </a:solidFill>
                <a:effectLst/>
                <a:uFillTx/>
                <a:latin typeface="Arial" panose="020B0604020202020204"/>
                <a:ea typeface="微软雅黑" panose="020B0503020204020204" charset="-122"/>
              </a:rPr>
              <a:t>80%</a:t>
            </a:r>
            <a:r>
              <a:rPr lang="zh-CN" sz="1600" b="0" u="none" strike="noStrike">
                <a:solidFill>
                  <a:schemeClr val="dk1"/>
                </a:solidFill>
                <a:effectLst/>
                <a:uFillTx/>
                <a:latin typeface="Arial" panose="020B0604020202020204"/>
                <a:ea typeface="微软雅黑" panose="020B0503020204020204" charset="-122"/>
              </a:rPr>
              <a:t>提升到</a:t>
            </a:r>
            <a:r>
              <a:rPr lang="en-US" sz="1600" b="0" u="none" strike="noStrike">
                <a:solidFill>
                  <a:schemeClr val="dk1"/>
                </a:solidFill>
                <a:effectLst/>
                <a:uFillTx/>
                <a:latin typeface="Arial" panose="020B0604020202020204"/>
                <a:ea typeface="微软雅黑" panose="020B0503020204020204" charset="-122"/>
              </a:rPr>
              <a:t>95%</a:t>
            </a:r>
            <a:r>
              <a:rPr lang="zh-CN" sz="1600" b="0" u="none" strike="noStrike">
                <a:solidFill>
                  <a:schemeClr val="dk1"/>
                </a:solidFill>
                <a:effectLst/>
                <a:uFillTx/>
                <a:latin typeface="Arial" panose="020B0604020202020204"/>
                <a:ea typeface="微软雅黑" panose="020B0503020204020204" charset="-122"/>
              </a:rPr>
              <a:t>，有效避免了证书过期带来的安全隐患。</a:t>
            </a:r>
            <a:endParaRPr lang="en-US" sz="1600" b="0" u="none" strike="noStrike">
              <a:solidFill>
                <a:schemeClr val="dk1"/>
              </a:solidFill>
              <a:effectLst/>
              <a:uFillTx/>
              <a:latin typeface="Arial" panose="020B0604020202020204"/>
            </a:endParaRPr>
          </a:p>
        </p:txBody>
      </p:sp>
      <p:sp>
        <p:nvSpPr>
          <p:cNvPr id="1452" name="PlaceHolder 5"/>
          <p:cNvSpPr>
            <a:spLocks noGrp="1"/>
          </p:cNvSpPr>
          <p:nvPr>
            <p:ph/>
          </p:nvPr>
        </p:nvSpPr>
        <p:spPr>
          <a:xfrm>
            <a:off x="4368960" y="15238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53" name="图片占位符 24" descr="e7878532-8f81-11f0-8aaf-96cb6831ac8c"/>
          <p:cNvSpPr/>
          <p:nvPr/>
        </p:nvSpPr>
        <p:spPr>
          <a:xfrm>
            <a:off x="4368960" y="4216320"/>
            <a:ext cx="3454200" cy="2031480"/>
          </a:xfrm>
          <a:custGeom>
            <a:avLst/>
            <a:gdLst>
              <a:gd name="GluePoint1X" fmla="*/ 0 w 3454400"/>
              <a:gd name="GluePoint1Y" fmla="*/ 0 h 2032000"/>
              <a:gd name="GluePoint2X" fmla="*/ 3454400 w 3454400"/>
              <a:gd name="GluePoint2Y" fmla="*/ 0 h 2032000"/>
              <a:gd name="GluePoint3X" fmla="*/ 3454400 w 3454400"/>
              <a:gd name="GluePoint3Y" fmla="*/ 1828800 h 2032000"/>
              <a:gd name="GluePoint4X" fmla="*/ 3251200 w 3454400"/>
              <a:gd name="GluePoint4Y" fmla="*/ 2032000 h 2032000"/>
              <a:gd name="GluePoint5X" fmla="*/ 203200 w 3454400"/>
              <a:gd name="GluePoint5Y" fmla="*/ 2032000 h 2032000"/>
              <a:gd name="GluePoint6X" fmla="*/ 0 w 3454400"/>
              <a:gd name="GluePoint6Y" fmla="*/ 1828800 h 2032000"/>
              <a:gd name="GluePoint7X" fmla="*/ 0 w 3454400"/>
              <a:gd name="GluePoint7Y" fmla="*/ 0 h 2032000"/>
              <a:gd name="GluePoint8X" fmla="*/ 0 w 3454400"/>
              <a:gd name="GluePoint8Y" fmla="*/ 0 h 2032000"/>
              <a:gd name="GluePoint9X" fmla="*/ 3454400 w 3454400"/>
              <a:gd name="GluePoint9Y" fmla="*/ 0 h 2032000"/>
              <a:gd name="GluePoint10X" fmla="*/ 3454400 w 3454400"/>
              <a:gd name="GluePoint10Y" fmla="*/ 1828800 h 2032000"/>
              <a:gd name="GluePoint11X" fmla="*/ 3251200 w 3454400"/>
              <a:gd name="GluePoint11Y" fmla="*/ 2032000 h 2032000"/>
              <a:gd name="GluePoint12X" fmla="*/ 203200 w 3454400"/>
              <a:gd name="GluePoint12Y" fmla="*/ 2032000 h 2032000"/>
              <a:gd name="GluePoint13X" fmla="*/ 0 w 3454400"/>
              <a:gd name="GluePoint13Y" fmla="*/ 1828800 h 2032000"/>
              <a:gd name="GluePoint14X" fmla="*/ 0 w 3454400"/>
              <a:gd name="GluePoint14Y" fmla="*/ 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 w="3454400" h="2032000">
                <a:moveTo>
                  <a:pt x="0" y="0"/>
                </a:moveTo>
                <a:lnTo>
                  <a:pt x="3454400" y="0"/>
                </a:lnTo>
                <a:lnTo>
                  <a:pt x="3454400" y="1828800"/>
                </a:lnTo>
                <a:cubicBezTo>
                  <a:pt x="3454400" y="1941024"/>
                  <a:pt x="3363424" y="2032000"/>
                  <a:pt x="3251200" y="2032000"/>
                </a:cubicBezTo>
                <a:lnTo>
                  <a:pt x="203200" y="2032000"/>
                </a:lnTo>
                <a:cubicBezTo>
                  <a:pt x="90976" y="2032000"/>
                  <a:pt x="0" y="1941024"/>
                  <a:pt x="0" y="1828800"/>
                </a:cubicBezTo>
                <a:lnTo>
                  <a:pt x="0" y="0"/>
                </a:ln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454" name="PlaceHolder 6"/>
          <p:cNvSpPr>
            <a:spLocks noGrp="1"/>
          </p:cNvSpPr>
          <p:nvPr>
            <p:ph/>
          </p:nvPr>
        </p:nvSpPr>
        <p:spPr>
          <a:xfrm>
            <a:off x="4673520" y="1727280"/>
            <a:ext cx="2844360" cy="406080"/>
          </a:xfrm>
          <a:prstGeom prst="rect">
            <a:avLst/>
          </a:prstGeom>
          <a:noFill/>
          <a:ln w="0">
            <a:noFill/>
          </a:ln>
        </p:spPr>
        <p:txBody>
          <a:bodyPr lIns="0" tIns="0" rIns="0" bIns="0" anchor="t">
            <a:normAutofit fontScale="70000" lnSpcReduction="1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特种作业证书复审日期同步</a:t>
            </a:r>
            <a:endParaRPr lang="en-US" sz="2400" b="0" u="none" strike="noStrike">
              <a:solidFill>
                <a:schemeClr val="dk1"/>
              </a:solidFill>
              <a:effectLst/>
              <a:uFillTx/>
              <a:latin typeface="Arial" panose="020B0604020202020204"/>
            </a:endParaRPr>
          </a:p>
        </p:txBody>
      </p:sp>
      <p:sp>
        <p:nvSpPr>
          <p:cNvPr id="1455" name="PlaceHolder 7"/>
          <p:cNvSpPr>
            <a:spLocks noGrp="1"/>
          </p:cNvSpPr>
          <p:nvPr>
            <p:ph/>
          </p:nvPr>
        </p:nvSpPr>
        <p:spPr>
          <a:xfrm>
            <a:off x="4673520" y="2184480"/>
            <a:ext cx="284436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与相关部门系统对接，自动同步复审日期，减少人工操作。某建筑企业应用此功能后，证书复审工作效率提高了</a:t>
            </a:r>
            <a:r>
              <a:rPr lang="en-US" sz="1600" b="0" u="none" strike="noStrike">
                <a:solidFill>
                  <a:schemeClr val="dk1"/>
                </a:solidFill>
                <a:effectLst/>
                <a:uFillTx/>
                <a:latin typeface="Arial" panose="020B0604020202020204"/>
                <a:ea typeface="微软雅黑" panose="020B0503020204020204" charset="-122"/>
              </a:rPr>
              <a:t>40%</a:t>
            </a:r>
            <a:r>
              <a:rPr lang="zh-CN" sz="1600" b="0" u="none" strike="noStrike">
                <a:solidFill>
                  <a:schemeClr val="dk1"/>
                </a:solidFill>
                <a:effectLst/>
                <a:uFillTx/>
                <a:latin typeface="Arial" panose="020B0604020202020204"/>
                <a:ea typeface="微软雅黑" panose="020B0503020204020204" charset="-122"/>
              </a:rPr>
              <a:t>，降低了因人工失误导致的合规风险。</a:t>
            </a:r>
            <a:endParaRPr lang="en-US" sz="1600" b="0" u="none" strike="noStrike">
              <a:solidFill>
                <a:schemeClr val="dk1"/>
              </a:solidFill>
              <a:effectLst/>
              <a:uFillTx/>
              <a:latin typeface="Arial" panose="020B0604020202020204"/>
            </a:endParaRPr>
          </a:p>
        </p:txBody>
      </p:sp>
      <p:sp>
        <p:nvSpPr>
          <p:cNvPr id="1456" name="PlaceHolder 8"/>
          <p:cNvSpPr>
            <a:spLocks noGrp="1"/>
          </p:cNvSpPr>
          <p:nvPr>
            <p:ph/>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457" name="图片占位符 25" descr="default_6_img"/>
          <p:cNvSpPr/>
          <p:nvPr/>
        </p:nvSpPr>
        <p:spPr>
          <a:xfrm>
            <a:off x="812808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458" name="PlaceHolder 9"/>
          <p:cNvSpPr>
            <a:spLocks noGrp="1"/>
          </p:cNvSpPr>
          <p:nvPr>
            <p:ph/>
          </p:nvPr>
        </p:nvSpPr>
        <p:spPr>
          <a:xfrm>
            <a:off x="8432640" y="3759120"/>
            <a:ext cx="2844360" cy="406080"/>
          </a:xfrm>
          <a:prstGeom prst="rect">
            <a:avLst/>
          </a:prstGeom>
          <a:noFill/>
          <a:ln w="0">
            <a:noFill/>
          </a:ln>
        </p:spPr>
        <p:txBody>
          <a:bodyPr lIns="0" tIns="0" rIns="0" bIns="0" anchor="t">
            <a:normAutofit/>
          </a:bodyPr>
          <a:p>
            <a:pPr indent="0" defTabSz="914400">
              <a:lnSpc>
                <a:spcPct val="111000"/>
              </a:lnSpc>
              <a:buNone/>
              <a:tabLst>
                <a:tab pos="0" algn="l"/>
              </a:tabLst>
            </a:pPr>
            <a:r>
              <a:rPr lang="zh-CN" sz="1700" b="0" u="none" strike="noStrike">
                <a:solidFill>
                  <a:schemeClr val="dk1"/>
                </a:solidFill>
                <a:effectLst/>
                <a:uFillTx/>
                <a:latin typeface="Arial" panose="020B0604020202020204"/>
                <a:ea typeface="微软雅黑" panose="020B0503020204020204" charset="-122"/>
              </a:rPr>
              <a:t>政府监管报表一键生成</a:t>
            </a:r>
            <a:endParaRPr lang="en-US" sz="1700" b="0" u="none" strike="noStrike">
              <a:solidFill>
                <a:schemeClr val="dk1"/>
              </a:solidFill>
              <a:effectLst/>
              <a:uFillTx/>
              <a:latin typeface="Arial" panose="020B0604020202020204"/>
            </a:endParaRPr>
          </a:p>
        </p:txBody>
      </p:sp>
      <p:sp>
        <p:nvSpPr>
          <p:cNvPr id="1459" name="PlaceHolder 10"/>
          <p:cNvSpPr>
            <a:spLocks noGrp="1"/>
          </p:cNvSpPr>
          <p:nvPr>
            <p:ph/>
          </p:nvPr>
        </p:nvSpPr>
        <p:spPr>
          <a:xfrm>
            <a:off x="8432640" y="4216320"/>
            <a:ext cx="284436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按照政府监管要求，系统可一键生成培训报表。某制造企业使用该功能后，报表生成时间从原来的</a:t>
            </a:r>
            <a:r>
              <a:rPr lang="en-US" sz="1600" b="0" u="none" strike="noStrike">
                <a:solidFill>
                  <a:schemeClr val="dk1"/>
                </a:solidFill>
                <a:effectLst/>
                <a:uFillTx/>
                <a:latin typeface="Arial" panose="020B0604020202020204"/>
                <a:ea typeface="微软雅黑" panose="020B0503020204020204" charset="-122"/>
              </a:rPr>
              <a:t>2</a:t>
            </a:r>
            <a:r>
              <a:rPr lang="zh-CN" sz="1600" b="0" u="none" strike="noStrike">
                <a:solidFill>
                  <a:schemeClr val="dk1"/>
                </a:solidFill>
                <a:effectLst/>
                <a:uFillTx/>
                <a:latin typeface="Arial" panose="020B0604020202020204"/>
                <a:ea typeface="微软雅黑" panose="020B0503020204020204" charset="-122"/>
              </a:rPr>
              <a:t>天缩短至</a:t>
            </a:r>
            <a:r>
              <a:rPr lang="en-US" sz="1600" b="0" u="none" strike="noStrike">
                <a:solidFill>
                  <a:schemeClr val="dk1"/>
                </a:solidFill>
                <a:effectLst/>
                <a:uFillTx/>
                <a:latin typeface="Arial" panose="020B0604020202020204"/>
                <a:ea typeface="微软雅黑" panose="020B0503020204020204" charset="-122"/>
              </a:rPr>
              <a:t>1</a:t>
            </a:r>
            <a:r>
              <a:rPr lang="zh-CN" sz="1600" b="0" u="none" strike="noStrike">
                <a:solidFill>
                  <a:schemeClr val="dk1"/>
                </a:solidFill>
                <a:effectLst/>
                <a:uFillTx/>
                <a:latin typeface="Arial" panose="020B0604020202020204"/>
                <a:ea typeface="微软雅黑" panose="020B0503020204020204" charset="-122"/>
              </a:rPr>
              <a:t>小时，且报表准确率达到</a:t>
            </a:r>
            <a:r>
              <a:rPr lang="en-US" sz="1600" b="0" u="none" strike="noStrike">
                <a:solidFill>
                  <a:schemeClr val="dk1"/>
                </a:solidFill>
                <a:effectLst/>
                <a:uFillTx/>
                <a:latin typeface="Arial" panose="020B0604020202020204"/>
                <a:ea typeface="微软雅黑" panose="020B0503020204020204" charset="-122"/>
              </a:rPr>
              <a:t>100%</a:t>
            </a:r>
            <a:r>
              <a:rPr lang="zh-CN" sz="1600" b="0" u="none" strike="noStrike">
                <a:solidFill>
                  <a:schemeClr val="dk1"/>
                </a:solidFill>
                <a:effectLst/>
                <a:uFillTx/>
                <a:latin typeface="Arial" panose="020B0604020202020204"/>
                <a:ea typeface="微软雅黑" panose="020B0503020204020204" charset="-122"/>
              </a:rPr>
              <a:t>，确保了企业培训工作符合监管要求。</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场景二：连锁企业培训</a:t>
            </a:r>
            <a:endParaRPr lang="en-US" sz="3600" b="0" u="none" strike="noStrike">
              <a:solidFill>
                <a:schemeClr val="dk1"/>
              </a:solidFill>
              <a:effectLst/>
              <a:uFillTx/>
              <a:latin typeface="Arial" panose="020B0604020202020204"/>
            </a:endParaRPr>
          </a:p>
        </p:txBody>
      </p:sp>
      <p:sp>
        <p:nvSpPr>
          <p:cNvPr id="1461" name="PlaceHolder 2"/>
          <p:cNvSpPr>
            <a:spLocks noGrp="1"/>
          </p:cNvSpPr>
          <p:nvPr>
            <p:ph/>
          </p:nvPr>
        </p:nvSpPr>
        <p:spPr>
          <a:xfrm>
            <a:off x="1473120" y="1803240"/>
            <a:ext cx="1523520" cy="15235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462" name="图片占位符 14" descr="7"/>
          <p:cNvPicPr/>
          <p:nvPr/>
        </p:nvPicPr>
        <p:blipFill>
          <a:blip r:embed="rId1">
            <a:extLst>
              <a:ext uri="{96DAC541-7B7A-43D3-8B79-37D633B846F1}">
                <asvg:svgBlip xmlns:asvg="http://schemas.microsoft.com/office/drawing/2016/SVG/main" r:embed="rId2"/>
              </a:ext>
            </a:extLst>
          </a:blip>
          <a:stretch>
            <a:fillRect/>
          </a:stretch>
        </p:blipFill>
        <p:spPr>
          <a:xfrm>
            <a:off x="1828800" y="2158920"/>
            <a:ext cx="812520" cy="812520"/>
          </a:xfrm>
          <a:prstGeom prst="rect">
            <a:avLst/>
          </a:prstGeom>
          <a:noFill/>
        </p:spPr>
      </p:pic>
      <p:sp>
        <p:nvSpPr>
          <p:cNvPr id="1463" name="PlaceHolder 3"/>
          <p:cNvSpPr>
            <a:spLocks noGrp="1"/>
          </p:cNvSpPr>
          <p:nvPr>
            <p:ph/>
          </p:nvPr>
        </p:nvSpPr>
        <p:spPr>
          <a:xfrm>
            <a:off x="609480" y="3581280"/>
            <a:ext cx="325080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总部课程统一下发</a:t>
            </a:r>
            <a:endParaRPr lang="en-US" sz="2400" b="0" u="none" strike="noStrike">
              <a:solidFill>
                <a:schemeClr val="dk1"/>
              </a:solidFill>
              <a:effectLst/>
              <a:uFillTx/>
              <a:latin typeface="Arial" panose="020B0604020202020204"/>
            </a:endParaRPr>
          </a:p>
        </p:txBody>
      </p:sp>
      <p:sp>
        <p:nvSpPr>
          <p:cNvPr id="1464" name="PlaceHolder 4"/>
          <p:cNvSpPr>
            <a:spLocks noGrp="1"/>
          </p:cNvSpPr>
          <p:nvPr>
            <p:ph/>
          </p:nvPr>
        </p:nvSpPr>
        <p:spPr>
          <a:xfrm>
            <a:off x="609480" y="4140360"/>
            <a:ext cx="3250800" cy="1828440"/>
          </a:xfrm>
          <a:prstGeom prst="rect">
            <a:avLst/>
          </a:prstGeom>
          <a:noFill/>
          <a:ln w="0">
            <a:noFill/>
          </a:ln>
        </p:spPr>
        <p:txBody>
          <a:bodyPr lIns="0" tIns="0" rIns="0" bIns="0" anchor="t">
            <a:no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总部通过平台将统一的课程内容快速下发至各分店，保证培训内容的一致性。如某连锁餐饮企业，总部课程统一下发后，各分店员工服务标准的达标率从</a:t>
            </a:r>
            <a:r>
              <a:rPr lang="en-US" sz="1600" b="0" u="none" strike="noStrike">
                <a:solidFill>
                  <a:schemeClr val="dk1"/>
                </a:solidFill>
                <a:effectLst/>
                <a:uFillTx/>
                <a:latin typeface="Arial" panose="020B0604020202020204"/>
                <a:ea typeface="微软雅黑" panose="020B0503020204020204" charset="-122"/>
              </a:rPr>
              <a:t>70%</a:t>
            </a:r>
            <a:r>
              <a:rPr lang="zh-CN" sz="1600" b="0" u="none" strike="noStrike">
                <a:solidFill>
                  <a:schemeClr val="dk1"/>
                </a:solidFill>
                <a:effectLst/>
                <a:uFillTx/>
                <a:latin typeface="Arial" panose="020B0604020202020204"/>
                <a:ea typeface="微软雅黑" panose="020B0503020204020204" charset="-122"/>
              </a:rPr>
              <a:t>提升到了</a:t>
            </a:r>
            <a:r>
              <a:rPr lang="en-US" sz="1600" b="0" u="none" strike="noStrike">
                <a:solidFill>
                  <a:schemeClr val="dk1"/>
                </a:solidFill>
                <a:effectLst/>
                <a:uFillTx/>
                <a:latin typeface="Arial" panose="020B0604020202020204"/>
                <a:ea typeface="微软雅黑" panose="020B0503020204020204" charset="-122"/>
              </a:rPr>
              <a:t>90%</a:t>
            </a:r>
            <a:r>
              <a:rPr lang="zh-CN" sz="1600" b="0" u="none" strike="noStrike">
                <a:solidFill>
                  <a:schemeClr val="dk1"/>
                </a:solidFill>
                <a:effectLst/>
                <a:uFillTx/>
                <a:latin typeface="Arial" panose="020B0604020202020204"/>
                <a:ea typeface="微软雅黑" panose="020B0503020204020204" charset="-122"/>
              </a:rPr>
              <a:t>，提升了企业整体品牌形象。</a:t>
            </a:r>
            <a:endParaRPr lang="en-US" sz="1600" b="0" u="none" strike="noStrike">
              <a:solidFill>
                <a:schemeClr val="dk1"/>
              </a:solidFill>
              <a:effectLst/>
              <a:uFillTx/>
              <a:latin typeface="Arial" panose="020B0604020202020204"/>
            </a:endParaRPr>
          </a:p>
        </p:txBody>
      </p:sp>
      <p:sp>
        <p:nvSpPr>
          <p:cNvPr id="1465" name="PlaceHolder 5"/>
          <p:cNvSpPr>
            <a:spLocks noGrp="1"/>
          </p:cNvSpPr>
          <p:nvPr>
            <p:ph/>
          </p:nvPr>
        </p:nvSpPr>
        <p:spPr>
          <a:xfrm>
            <a:off x="5334120" y="1803240"/>
            <a:ext cx="1523520" cy="15235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466" name="图片占位符 16" descr="8"/>
          <p:cNvPicPr/>
          <p:nvPr/>
        </p:nvPicPr>
        <p:blipFill>
          <a:blip r:embed="rId3">
            <a:extLst>
              <a:ext uri="{96DAC541-7B7A-43D3-8B79-37D633B846F1}">
                <asvg:svgBlip xmlns:asvg="http://schemas.microsoft.com/office/drawing/2016/SVG/main" r:embed="rId4"/>
              </a:ext>
            </a:extLst>
          </a:blip>
          <a:stretch>
            <a:fillRect/>
          </a:stretch>
        </p:blipFill>
        <p:spPr>
          <a:xfrm>
            <a:off x="5689440" y="2158920"/>
            <a:ext cx="812520" cy="812520"/>
          </a:xfrm>
          <a:prstGeom prst="rect">
            <a:avLst/>
          </a:prstGeom>
          <a:noFill/>
        </p:spPr>
      </p:pic>
      <p:sp>
        <p:nvSpPr>
          <p:cNvPr id="1467" name="PlaceHolder 6"/>
          <p:cNvSpPr>
            <a:spLocks noGrp="1"/>
          </p:cNvSpPr>
          <p:nvPr>
            <p:ph/>
          </p:nvPr>
        </p:nvSpPr>
        <p:spPr>
          <a:xfrm>
            <a:off x="4470480" y="3581280"/>
            <a:ext cx="325080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分店个性化内容叠加</a:t>
            </a:r>
            <a:endParaRPr lang="en-US" sz="2400" b="0" u="none" strike="noStrike">
              <a:solidFill>
                <a:schemeClr val="dk1"/>
              </a:solidFill>
              <a:effectLst/>
              <a:uFillTx/>
              <a:latin typeface="Arial" panose="020B0604020202020204"/>
            </a:endParaRPr>
          </a:p>
        </p:txBody>
      </p:sp>
      <p:sp>
        <p:nvSpPr>
          <p:cNvPr id="1468" name="PlaceHolder 7"/>
          <p:cNvSpPr>
            <a:spLocks noGrp="1"/>
          </p:cNvSpPr>
          <p:nvPr>
            <p:ph/>
          </p:nvPr>
        </p:nvSpPr>
        <p:spPr>
          <a:xfrm>
            <a:off x="4470480" y="4140360"/>
            <a:ext cx="3250800" cy="1828440"/>
          </a:xfrm>
          <a:prstGeom prst="rect">
            <a:avLst/>
          </a:prstGeom>
          <a:noFill/>
          <a:ln w="0">
            <a:noFill/>
          </a:ln>
        </p:spPr>
        <p:txBody>
          <a:bodyPr lIns="0" tIns="0" rIns="0" bIns="0" anchor="t">
            <a:norm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分店可根据自身业务特点和员工需求，添加个性化培训内容。某连锁超市的部分分店添加了针对当地居民消费习惯的营销培训，该分店销售额较之前增长了</a:t>
            </a:r>
            <a:r>
              <a:rPr lang="en-US" sz="1600" b="0" u="none" strike="noStrike">
                <a:solidFill>
                  <a:schemeClr val="dk1"/>
                </a:solidFill>
                <a:effectLst/>
                <a:uFillTx/>
                <a:latin typeface="Arial" panose="020B0604020202020204"/>
                <a:ea typeface="微软雅黑" panose="020B0503020204020204" charset="-122"/>
              </a:rPr>
              <a:t>15%</a:t>
            </a:r>
            <a:r>
              <a:rPr lang="zh-CN" sz="1600" b="0" u="none" strike="noStrike">
                <a:solidFill>
                  <a:schemeClr val="dk1"/>
                </a:solidFill>
                <a:effectLst/>
                <a:uFillTx/>
                <a:latin typeface="Arial" panose="020B0604020202020204"/>
                <a:ea typeface="微软雅黑" panose="020B0503020204020204" charset="-122"/>
              </a:rPr>
              <a:t>，提高了培训的针对性和实效性。</a:t>
            </a:r>
            <a:endParaRPr lang="en-US" sz="1600" b="0" u="none" strike="noStrike">
              <a:solidFill>
                <a:schemeClr val="dk1"/>
              </a:solidFill>
              <a:effectLst/>
              <a:uFillTx/>
              <a:latin typeface="Arial" panose="020B0604020202020204"/>
            </a:endParaRPr>
          </a:p>
        </p:txBody>
      </p:sp>
      <p:sp>
        <p:nvSpPr>
          <p:cNvPr id="1469" name="PlaceHolder 8"/>
          <p:cNvSpPr>
            <a:spLocks noGrp="1"/>
          </p:cNvSpPr>
          <p:nvPr>
            <p:ph/>
          </p:nvPr>
        </p:nvSpPr>
        <p:spPr>
          <a:xfrm>
            <a:off x="9194760" y="1803240"/>
            <a:ext cx="1523520" cy="15235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470" name="图片占位符 15" descr="9"/>
          <p:cNvPicPr/>
          <p:nvPr/>
        </p:nvPicPr>
        <p:blipFill>
          <a:blip r:embed="rId5">
            <a:extLst>
              <a:ext uri="{96DAC541-7B7A-43D3-8B79-37D633B846F1}">
                <asvg:svgBlip xmlns:asvg="http://schemas.microsoft.com/office/drawing/2016/SVG/main" r:embed="rId6"/>
              </a:ext>
            </a:extLst>
          </a:blip>
          <a:stretch>
            <a:fillRect/>
          </a:stretch>
        </p:blipFill>
        <p:spPr>
          <a:xfrm>
            <a:off x="9550440" y="2158920"/>
            <a:ext cx="812520" cy="812520"/>
          </a:xfrm>
          <a:prstGeom prst="rect">
            <a:avLst/>
          </a:prstGeom>
          <a:noFill/>
        </p:spPr>
      </p:pic>
      <p:sp>
        <p:nvSpPr>
          <p:cNvPr id="1471" name="PlaceHolder 9"/>
          <p:cNvSpPr>
            <a:spLocks noGrp="1"/>
          </p:cNvSpPr>
          <p:nvPr>
            <p:ph/>
          </p:nvPr>
        </p:nvSpPr>
        <p:spPr>
          <a:xfrm>
            <a:off x="8331120" y="3581280"/>
            <a:ext cx="325080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区域学习数据对比</a:t>
            </a:r>
            <a:endParaRPr lang="en-US" sz="2400" b="0" u="none" strike="noStrike">
              <a:solidFill>
                <a:schemeClr val="dk1"/>
              </a:solidFill>
              <a:effectLst/>
              <a:uFillTx/>
              <a:latin typeface="Arial" panose="020B0604020202020204"/>
            </a:endParaRPr>
          </a:p>
        </p:txBody>
      </p:sp>
      <p:sp>
        <p:nvSpPr>
          <p:cNvPr id="1472" name="PlaceHolder 10"/>
          <p:cNvSpPr>
            <a:spLocks noGrp="1"/>
          </p:cNvSpPr>
          <p:nvPr>
            <p:ph/>
          </p:nvPr>
        </p:nvSpPr>
        <p:spPr>
          <a:xfrm>
            <a:off x="8331120" y="4140360"/>
            <a:ext cx="3250800" cy="1828440"/>
          </a:xfrm>
          <a:prstGeom prst="rect">
            <a:avLst/>
          </a:prstGeom>
          <a:noFill/>
          <a:ln w="0">
            <a:noFill/>
          </a:ln>
        </p:spPr>
        <p:txBody>
          <a:bodyPr lIns="0" tIns="0" rIns="0" bIns="0" anchor="t">
            <a:normAutofit fontScale="92500" lnSpcReduction="9999"/>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对不同区域分店的学习数据进行对比分析，为企业优化培训资源分配提供依据。某连锁酒店通过区域学习数据对比，将培训资源向学习效果较差的区域倾斜，该区域员工业务考核的平均成绩提高了</a:t>
            </a:r>
            <a:r>
              <a:rPr lang="en-US" sz="1600" b="0" u="none" strike="noStrike">
                <a:solidFill>
                  <a:schemeClr val="dk1"/>
                </a:solidFill>
                <a:effectLst/>
                <a:uFillTx/>
                <a:latin typeface="Arial" panose="020B0604020202020204"/>
                <a:ea typeface="微软雅黑" panose="020B0503020204020204" charset="-122"/>
              </a:rPr>
              <a:t>20</a:t>
            </a:r>
            <a:r>
              <a:rPr lang="zh-CN" sz="1600" b="0" u="none" strike="noStrike">
                <a:solidFill>
                  <a:schemeClr val="dk1"/>
                </a:solidFill>
                <a:effectLst/>
                <a:uFillTx/>
                <a:latin typeface="Arial" panose="020B0604020202020204"/>
                <a:ea typeface="微软雅黑" panose="020B0503020204020204" charset="-122"/>
              </a:rPr>
              <a:t>分，提升了整体培训效果。</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PlaceHolder 1"/>
          <p:cNvSpPr>
            <a:spLocks noGrp="1"/>
          </p:cNvSpPr>
          <p:nvPr>
            <p:ph type="title"/>
          </p:nvPr>
        </p:nvSpPr>
        <p:spPr>
          <a:xfrm>
            <a:off x="1904040" y="3530520"/>
            <a:ext cx="8383680" cy="1523520"/>
          </a:xfrm>
          <a:prstGeom prst="rect">
            <a:avLst/>
          </a:prstGeom>
          <a:noFill/>
          <a:ln w="0">
            <a:noFill/>
          </a:ln>
        </p:spPr>
        <p:txBody>
          <a:bodyPr lIns="0" tIns="0" rIns="0" bIns="0" anchor="t">
            <a:no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成功案例</a:t>
            </a:r>
            <a:endParaRPr lang="en-US" sz="4800" b="0" u="none" strike="noStrike">
              <a:solidFill>
                <a:schemeClr val="dk1"/>
              </a:solidFill>
              <a:effectLst/>
              <a:uFillTx/>
              <a:latin typeface="Arial" panose="020B0604020202020204"/>
            </a:endParaRPr>
          </a:p>
        </p:txBody>
      </p:sp>
      <p:sp>
        <p:nvSpPr>
          <p:cNvPr id="1474" name="PlaceHolder 2"/>
          <p:cNvSpPr>
            <a:spLocks noGrp="1"/>
          </p:cNvSpPr>
          <p:nvPr>
            <p:ph/>
          </p:nvPr>
        </p:nvSpPr>
        <p:spPr>
          <a:xfrm>
            <a:off x="5332320" y="1905120"/>
            <a:ext cx="1526760" cy="15235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05</a:t>
            </a:r>
            <a:endParaRPr lang="en-US" sz="72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PlaceHolder 1"/>
          <p:cNvSpPr>
            <a:spLocks noGrp="1"/>
          </p:cNvSpPr>
          <p:nvPr>
            <p:ph type="title"/>
          </p:nvPr>
        </p:nvSpPr>
        <p:spPr>
          <a:xfrm>
            <a:off x="609480" y="317484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某电网公司应用成效</a:t>
            </a:r>
            <a:endParaRPr lang="en-US" sz="3600" b="0" u="none" strike="noStrike">
              <a:solidFill>
                <a:schemeClr val="dk1"/>
              </a:solidFill>
              <a:effectLst/>
              <a:uFillTx/>
              <a:latin typeface="Arial" panose="020B0604020202020204"/>
            </a:endParaRPr>
          </a:p>
        </p:txBody>
      </p:sp>
      <p:pic>
        <p:nvPicPr>
          <p:cNvPr id="1476" name="内容占位符 14" descr="default_5_img"/>
          <p:cNvPicPr/>
          <p:nvPr/>
        </p:nvPicPr>
        <p:blipFill>
          <a:blip r:embed="rId1"/>
          <a:srcRect t="33539" b="33539"/>
          <a:stretch>
            <a:fillRect/>
          </a:stretch>
        </p:blipFill>
        <p:spPr>
          <a:xfrm>
            <a:off x="609480" y="609480"/>
            <a:ext cx="10972440" cy="2031480"/>
          </a:xfrm>
          <a:prstGeom prst="rect">
            <a:avLst/>
          </a:prstGeom>
          <a:solidFill>
            <a:srgbClr val="DDDDDD"/>
          </a:solidFill>
          <a:ln w="0">
            <a:noFill/>
          </a:ln>
        </p:spPr>
      </p:pic>
      <p:sp>
        <p:nvSpPr>
          <p:cNvPr id="1477" name="PlaceHolder 2"/>
          <p:cNvSpPr>
            <a:spLocks noGrp="1"/>
          </p:cNvSpPr>
          <p:nvPr>
            <p:ph/>
          </p:nvPr>
        </p:nvSpPr>
        <p:spPr>
          <a:xfrm>
            <a:off x="609480" y="4165560"/>
            <a:ext cx="2285640" cy="406080"/>
          </a:xfrm>
          <a:prstGeom prst="rect">
            <a:avLst/>
          </a:prstGeom>
          <a:noFill/>
          <a:ln w="0">
            <a:noFill/>
          </a:ln>
        </p:spPr>
        <p:txBody>
          <a:bodyPr lIns="0" tIns="0" rIns="0" bIns="0" anchor="t">
            <a:normAutofit fontScale="92500" lnSpcReduction="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系统部署高效完成</a:t>
            </a:r>
            <a:endParaRPr lang="en-US" sz="2400" b="0" u="none" strike="noStrike">
              <a:solidFill>
                <a:schemeClr val="dk1"/>
              </a:solidFill>
              <a:effectLst/>
              <a:uFillTx/>
              <a:latin typeface="Arial" panose="020B0604020202020204"/>
            </a:endParaRPr>
          </a:p>
        </p:txBody>
      </p:sp>
      <p:sp>
        <p:nvSpPr>
          <p:cNvPr id="1478" name="PlaceHolder 3"/>
          <p:cNvSpPr>
            <a:spLocks noGrp="1"/>
          </p:cNvSpPr>
          <p:nvPr>
            <p:ph/>
          </p:nvPr>
        </p:nvSpPr>
        <p:spPr>
          <a:xfrm>
            <a:off x="609480" y="4724280"/>
            <a:ext cx="2285640" cy="1523520"/>
          </a:xfrm>
          <a:prstGeom prst="rect">
            <a:avLst/>
          </a:prstGeom>
          <a:noFill/>
          <a:ln w="0">
            <a:noFill/>
          </a:ln>
        </p:spPr>
        <p:txBody>
          <a:bodyPr lIns="0" tIns="0" rIns="0" bIns="0" anchor="t">
            <a:noAutofit/>
          </a:bodyPr>
          <a:p>
            <a:pPr indent="0" defTabSz="914400">
              <a:lnSpc>
                <a:spcPct val="125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2023</a:t>
            </a:r>
            <a:r>
              <a:rPr lang="zh-CN" sz="1600" b="0" u="none" strike="noStrike">
                <a:solidFill>
                  <a:schemeClr val="dk1"/>
                </a:solidFill>
                <a:effectLst/>
                <a:uFillTx/>
                <a:latin typeface="Arial" panose="020B0604020202020204"/>
                <a:ea typeface="微软雅黑" panose="020B0503020204020204" charset="-122"/>
              </a:rPr>
              <a:t>年</a:t>
            </a:r>
            <a:r>
              <a:rPr lang="en-US" sz="1600" b="0" u="none" strike="noStrike">
                <a:solidFill>
                  <a:schemeClr val="dk1"/>
                </a:solidFill>
                <a:effectLst/>
                <a:uFillTx/>
                <a:latin typeface="Arial" panose="020B0604020202020204"/>
                <a:ea typeface="微软雅黑" panose="020B0503020204020204" charset="-122"/>
              </a:rPr>
              <a:t>1</a:t>
            </a:r>
            <a:r>
              <a:rPr lang="zh-CN" sz="1600" b="0" u="none" strike="noStrike">
                <a:solidFill>
                  <a:schemeClr val="dk1"/>
                </a:solidFill>
                <a:effectLst/>
                <a:uFillTx/>
                <a:latin typeface="Arial" panose="020B0604020202020204"/>
                <a:ea typeface="微软雅黑" panose="020B0503020204020204" charset="-122"/>
              </a:rPr>
              <a:t>月完成平台对接后，仅用</a:t>
            </a:r>
            <a:r>
              <a:rPr lang="en-US" sz="1600" b="0" u="none" strike="noStrike">
                <a:solidFill>
                  <a:schemeClr val="dk1"/>
                </a:solidFill>
                <a:effectLst/>
                <a:uFillTx/>
                <a:latin typeface="Arial" panose="020B0604020202020204"/>
                <a:ea typeface="微软雅黑" panose="020B0503020204020204" charset="-122"/>
              </a:rPr>
              <a:t>30</a:t>
            </a:r>
            <a:r>
              <a:rPr lang="zh-CN" sz="1600" b="0" u="none" strike="noStrike">
                <a:solidFill>
                  <a:schemeClr val="dk1"/>
                </a:solidFill>
                <a:effectLst/>
                <a:uFillTx/>
                <a:latin typeface="Arial" panose="020B0604020202020204"/>
                <a:ea typeface="微软雅黑" panose="020B0503020204020204" charset="-122"/>
              </a:rPr>
              <a:t>天便完成系统部署，为培训工作的开展奠定了坚实基础，体现了系统部署的高效性。</a:t>
            </a:r>
            <a:endParaRPr lang="en-US" sz="1600" b="0" u="none" strike="noStrike">
              <a:solidFill>
                <a:schemeClr val="dk1"/>
              </a:solidFill>
              <a:effectLst/>
              <a:uFillTx/>
              <a:latin typeface="Arial" panose="020B0604020202020204"/>
            </a:endParaRPr>
          </a:p>
        </p:txBody>
      </p:sp>
      <p:sp>
        <p:nvSpPr>
          <p:cNvPr id="1479" name="PlaceHolder 4"/>
          <p:cNvSpPr>
            <a:spLocks noGrp="1"/>
          </p:cNvSpPr>
          <p:nvPr>
            <p:ph/>
          </p:nvPr>
        </p:nvSpPr>
        <p:spPr>
          <a:xfrm>
            <a:off x="3505320" y="4165560"/>
            <a:ext cx="2285640" cy="406080"/>
          </a:xfrm>
          <a:prstGeom prst="rect">
            <a:avLst/>
          </a:prstGeom>
          <a:noFill/>
          <a:ln w="0">
            <a:noFill/>
          </a:ln>
        </p:spPr>
        <p:txBody>
          <a:bodyPr lIns="0" tIns="0" rIns="0" bIns="0" anchor="t">
            <a:normAutofit fontScale="92500" lnSpcReduction="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历史数据准确迁移</a:t>
            </a:r>
            <a:endParaRPr lang="en-US" sz="2400" b="0" u="none" strike="noStrike">
              <a:solidFill>
                <a:schemeClr val="dk1"/>
              </a:solidFill>
              <a:effectLst/>
              <a:uFillTx/>
              <a:latin typeface="Arial" panose="020B0604020202020204"/>
            </a:endParaRPr>
          </a:p>
        </p:txBody>
      </p:sp>
      <p:sp>
        <p:nvSpPr>
          <p:cNvPr id="1480" name="PlaceHolder 5"/>
          <p:cNvSpPr>
            <a:spLocks noGrp="1"/>
          </p:cNvSpPr>
          <p:nvPr>
            <p:ph/>
          </p:nvPr>
        </p:nvSpPr>
        <p:spPr>
          <a:xfrm>
            <a:off x="3505320" y="4724280"/>
            <a:ext cx="2285640" cy="1523520"/>
          </a:xfrm>
          <a:prstGeom prst="rect">
            <a:avLst/>
          </a:prstGeom>
          <a:noFill/>
          <a:ln w="0">
            <a:noFill/>
          </a:ln>
        </p:spPr>
        <p:txBody>
          <a:bodyPr lIns="0" tIns="0" rIns="0" bIns="0" anchor="t">
            <a:noAutofit/>
          </a:bodyPr>
          <a:p>
            <a:pPr indent="0" defTabSz="914400">
              <a:lnSpc>
                <a:spcPct val="125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2023</a:t>
            </a:r>
            <a:r>
              <a:rPr lang="zh-CN" sz="1600" b="0" u="none" strike="noStrike">
                <a:solidFill>
                  <a:schemeClr val="dk1"/>
                </a:solidFill>
                <a:effectLst/>
                <a:uFillTx/>
                <a:latin typeface="Arial" panose="020B0604020202020204"/>
                <a:ea typeface="微软雅黑" panose="020B0503020204020204" charset="-122"/>
              </a:rPr>
              <a:t>年</a:t>
            </a:r>
            <a:r>
              <a:rPr lang="en-US" sz="1600" b="0" u="none" strike="noStrike">
                <a:solidFill>
                  <a:schemeClr val="dk1"/>
                </a:solidFill>
                <a:effectLst/>
                <a:uFillTx/>
                <a:latin typeface="Arial" panose="020B0604020202020204"/>
                <a:ea typeface="微软雅黑" panose="020B0503020204020204" charset="-122"/>
              </a:rPr>
              <a:t>2</a:t>
            </a:r>
            <a:r>
              <a:rPr lang="zh-CN" sz="1600" b="0" u="none" strike="noStrike">
                <a:solidFill>
                  <a:schemeClr val="dk1"/>
                </a:solidFill>
                <a:effectLst/>
                <a:uFillTx/>
                <a:latin typeface="Arial" panose="020B0604020202020204"/>
                <a:ea typeface="微软雅黑" panose="020B0503020204020204" charset="-122"/>
              </a:rPr>
              <a:t>月顺利完成历史数据迁移，确保了数据的准确无误，为后续培训工作提供了可靠的数据支撑。</a:t>
            </a:r>
            <a:endParaRPr lang="en-US" sz="1600" b="0" u="none" strike="noStrike">
              <a:solidFill>
                <a:schemeClr val="dk1"/>
              </a:solidFill>
              <a:effectLst/>
              <a:uFillTx/>
              <a:latin typeface="Arial" panose="020B0604020202020204"/>
            </a:endParaRPr>
          </a:p>
        </p:txBody>
      </p:sp>
      <p:sp>
        <p:nvSpPr>
          <p:cNvPr id="1481" name="PlaceHolder 6"/>
          <p:cNvSpPr>
            <a:spLocks noGrp="1"/>
          </p:cNvSpPr>
          <p:nvPr>
            <p:ph/>
          </p:nvPr>
        </p:nvSpPr>
        <p:spPr>
          <a:xfrm>
            <a:off x="6400800" y="4165560"/>
            <a:ext cx="2285640" cy="406080"/>
          </a:xfrm>
          <a:prstGeom prst="rect">
            <a:avLst/>
          </a:prstGeom>
          <a:noFill/>
          <a:ln w="0">
            <a:noFill/>
          </a:ln>
        </p:spPr>
        <p:txBody>
          <a:bodyPr lIns="0" tIns="0" rIns="0" bIns="0" anchor="t">
            <a:normAutofit fontScale="92500" lnSpcReduction="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季度培训成效初显</a:t>
            </a:r>
            <a:endParaRPr lang="en-US" sz="2400" b="0" u="none" strike="noStrike">
              <a:solidFill>
                <a:schemeClr val="dk1"/>
              </a:solidFill>
              <a:effectLst/>
              <a:uFillTx/>
              <a:latin typeface="Arial" panose="020B0604020202020204"/>
            </a:endParaRPr>
          </a:p>
        </p:txBody>
      </p:sp>
      <p:sp>
        <p:nvSpPr>
          <p:cNvPr id="1482" name="PlaceHolder 7"/>
          <p:cNvSpPr>
            <a:spLocks noGrp="1"/>
          </p:cNvSpPr>
          <p:nvPr>
            <p:ph/>
          </p:nvPr>
        </p:nvSpPr>
        <p:spPr>
          <a:xfrm>
            <a:off x="6400800" y="4724280"/>
            <a:ext cx="2285640" cy="1523520"/>
          </a:xfrm>
          <a:prstGeom prst="rect">
            <a:avLst/>
          </a:prstGeom>
          <a:noFill/>
          <a:ln w="0">
            <a:noFill/>
          </a:ln>
        </p:spPr>
        <p:txBody>
          <a:bodyPr lIns="0" tIns="0" rIns="0" bIns="0" anchor="t">
            <a:normAutofit/>
          </a:bodyPr>
          <a:p>
            <a:pPr indent="0" defTabSz="914400">
              <a:lnSpc>
                <a:spcPct val="125000"/>
              </a:lnSpc>
              <a:buNone/>
              <a:tabLst>
                <a:tab pos="0" algn="l"/>
              </a:tabLst>
            </a:pPr>
            <a:r>
              <a:rPr lang="en-US" sz="1600" b="0" u="none" strike="noStrike">
                <a:solidFill>
                  <a:schemeClr val="dk1"/>
                </a:solidFill>
                <a:effectLst/>
                <a:uFillTx/>
                <a:latin typeface="Arial" panose="020B0604020202020204"/>
                <a:ea typeface="微软雅黑" panose="020B0503020204020204" charset="-122"/>
              </a:rPr>
              <a:t>2023</a:t>
            </a:r>
            <a:r>
              <a:rPr lang="zh-CN" sz="1600" b="0" u="none" strike="noStrike">
                <a:solidFill>
                  <a:schemeClr val="dk1"/>
                </a:solidFill>
                <a:effectLst/>
                <a:uFillTx/>
                <a:latin typeface="Arial" panose="020B0604020202020204"/>
                <a:ea typeface="微软雅黑" panose="020B0503020204020204" charset="-122"/>
              </a:rPr>
              <a:t>年</a:t>
            </a:r>
            <a:r>
              <a:rPr lang="en-US" sz="1600" b="0" u="none" strike="noStrike">
                <a:solidFill>
                  <a:schemeClr val="dk1"/>
                </a:solidFill>
                <a:effectLst/>
                <a:uFillTx/>
                <a:latin typeface="Arial" panose="020B0604020202020204"/>
                <a:ea typeface="微软雅黑" panose="020B0503020204020204" charset="-122"/>
              </a:rPr>
              <a:t>3</a:t>
            </a:r>
            <a:r>
              <a:rPr lang="zh-CN" sz="1600" b="0" u="none" strike="noStrike">
                <a:solidFill>
                  <a:schemeClr val="dk1"/>
                </a:solidFill>
                <a:effectLst/>
                <a:uFillTx/>
                <a:latin typeface="Arial" panose="020B0604020202020204"/>
                <a:ea typeface="微软雅黑" panose="020B0503020204020204" charset="-122"/>
              </a:rPr>
              <a:t>月开始试点运行，到季度末培训覆盖率逐步提升，达成率达到</a:t>
            </a:r>
            <a:r>
              <a:rPr lang="en-US" sz="1600" b="0" u="none" strike="noStrike">
                <a:solidFill>
                  <a:schemeClr val="dk1"/>
                </a:solidFill>
                <a:effectLst/>
                <a:uFillTx/>
                <a:latin typeface="Arial" panose="020B0604020202020204"/>
                <a:ea typeface="微软雅黑" panose="020B0503020204020204" charset="-122"/>
              </a:rPr>
              <a:t>86%</a:t>
            </a:r>
            <a:r>
              <a:rPr lang="zh-CN" sz="1600" b="0" u="none" strike="noStrike">
                <a:solidFill>
                  <a:schemeClr val="dk1"/>
                </a:solidFill>
                <a:effectLst/>
                <a:uFillTx/>
                <a:latin typeface="Arial" panose="020B0604020202020204"/>
                <a:ea typeface="微软雅黑" panose="020B0503020204020204" charset="-122"/>
              </a:rPr>
              <a:t>，初步显示出良好的培训效果。</a:t>
            </a:r>
            <a:endParaRPr lang="en-US" sz="1600" b="0" u="none" strike="noStrike">
              <a:solidFill>
                <a:schemeClr val="dk1"/>
              </a:solidFill>
              <a:effectLst/>
              <a:uFillTx/>
              <a:latin typeface="Arial" panose="020B0604020202020204"/>
            </a:endParaRPr>
          </a:p>
        </p:txBody>
      </p:sp>
      <p:sp>
        <p:nvSpPr>
          <p:cNvPr id="1483" name="PlaceHolder 8"/>
          <p:cNvSpPr>
            <a:spLocks noGrp="1"/>
          </p:cNvSpPr>
          <p:nvPr>
            <p:ph/>
          </p:nvPr>
        </p:nvSpPr>
        <p:spPr>
          <a:xfrm>
            <a:off x="9296280" y="4165560"/>
            <a:ext cx="2285640" cy="406080"/>
          </a:xfrm>
          <a:prstGeom prst="rect">
            <a:avLst/>
          </a:prstGeom>
          <a:noFill/>
          <a:ln w="0">
            <a:noFill/>
          </a:ln>
        </p:spPr>
        <p:txBody>
          <a:bodyPr lIns="0" tIns="0" rIns="0" bIns="0" anchor="t">
            <a:normAutofit fontScale="92500" lnSpcReduction="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半年培训效果显著</a:t>
            </a:r>
            <a:endParaRPr lang="en-US" sz="2400" b="0" u="none" strike="noStrike">
              <a:solidFill>
                <a:schemeClr val="dk1"/>
              </a:solidFill>
              <a:effectLst/>
              <a:uFillTx/>
              <a:latin typeface="Arial" panose="020B0604020202020204"/>
            </a:endParaRPr>
          </a:p>
        </p:txBody>
      </p:sp>
      <p:sp>
        <p:nvSpPr>
          <p:cNvPr id="1484" name="PlaceHolder 9"/>
          <p:cNvSpPr>
            <a:spLocks noGrp="1"/>
          </p:cNvSpPr>
          <p:nvPr>
            <p:ph/>
          </p:nvPr>
        </p:nvSpPr>
        <p:spPr>
          <a:xfrm>
            <a:off x="9296280" y="4724280"/>
            <a:ext cx="228564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半年时间内培训达成率高达</a:t>
            </a:r>
            <a:r>
              <a:rPr lang="en-US" sz="1600" b="0" u="none" strike="noStrike">
                <a:solidFill>
                  <a:schemeClr val="dk1"/>
                </a:solidFill>
                <a:effectLst/>
                <a:uFillTx/>
                <a:latin typeface="Arial" panose="020B0604020202020204"/>
                <a:ea typeface="微软雅黑" panose="020B0503020204020204" charset="-122"/>
              </a:rPr>
              <a:t>98%</a:t>
            </a:r>
            <a:r>
              <a:rPr lang="zh-CN" sz="1600" b="0" u="none" strike="noStrike">
                <a:solidFill>
                  <a:schemeClr val="dk1"/>
                </a:solidFill>
                <a:effectLst/>
                <a:uFillTx/>
                <a:latin typeface="Arial" panose="020B0604020202020204"/>
                <a:ea typeface="微软雅黑" panose="020B0503020204020204" charset="-122"/>
              </a:rPr>
              <a:t>，充分证明了该系统在提升员工素质和能力方面的显著成效，增强了企业的竞争力。</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PlaceHolder 1"/>
          <p:cNvSpPr>
            <a:spLocks noGrp="1"/>
          </p:cNvSpPr>
          <p:nvPr>
            <p:ph type="title"/>
          </p:nvPr>
        </p:nvSpPr>
        <p:spPr>
          <a:xfrm>
            <a:off x="1904040" y="3530520"/>
            <a:ext cx="8383680" cy="1523520"/>
          </a:xfrm>
          <a:prstGeom prst="rect">
            <a:avLst/>
          </a:prstGeom>
          <a:noFill/>
          <a:ln w="0">
            <a:noFill/>
          </a:ln>
        </p:spPr>
        <p:txBody>
          <a:bodyPr lIns="0" tIns="0" rIns="0" bIns="0" anchor="t">
            <a:no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服务体系</a:t>
            </a:r>
            <a:endParaRPr lang="en-US" sz="4800" b="0" u="none" strike="noStrike">
              <a:solidFill>
                <a:schemeClr val="dk1"/>
              </a:solidFill>
              <a:effectLst/>
              <a:uFillTx/>
              <a:latin typeface="Arial" panose="020B0604020202020204"/>
            </a:endParaRPr>
          </a:p>
        </p:txBody>
      </p:sp>
      <p:sp>
        <p:nvSpPr>
          <p:cNvPr id="1486" name="PlaceHolder 2"/>
          <p:cNvSpPr>
            <a:spLocks noGrp="1"/>
          </p:cNvSpPr>
          <p:nvPr>
            <p:ph/>
          </p:nvPr>
        </p:nvSpPr>
        <p:spPr>
          <a:xfrm>
            <a:off x="5332320" y="1905120"/>
            <a:ext cx="1526760" cy="15235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06</a:t>
            </a:r>
            <a:endParaRPr lang="en-US" sz="72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星级服务承诺</a:t>
            </a:r>
            <a:endParaRPr lang="en-US" sz="3600" b="0" u="none" strike="noStrike">
              <a:solidFill>
                <a:schemeClr val="dk1"/>
              </a:solidFill>
              <a:effectLst/>
              <a:uFillTx/>
              <a:latin typeface="Arial" panose="020B0604020202020204"/>
            </a:endParaRPr>
          </a:p>
        </p:txBody>
      </p:sp>
      <p:sp>
        <p:nvSpPr>
          <p:cNvPr id="1488" name="PlaceHolder 2"/>
          <p:cNvSpPr>
            <a:spLocks noGrp="1"/>
          </p:cNvSpPr>
          <p:nvPr>
            <p:ph/>
          </p:nvPr>
        </p:nvSpPr>
        <p:spPr>
          <a:xfrm>
            <a:off x="6094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489" name="图片占位符 23" descr="e8c6eced-8f81-11f0-8923-66864a92edc6"/>
          <p:cNvPicPr/>
          <p:nvPr/>
        </p:nvPicPr>
        <p:blipFill>
          <a:blip r:embed="rId1"/>
          <a:srcRect l="2076" b="326"/>
          <a:stretch>
            <a:fillRect/>
          </a:stretch>
        </p:blipFill>
        <p:spPr>
          <a:xfrm>
            <a:off x="914400" y="1828800"/>
            <a:ext cx="2844360" cy="1929960"/>
          </a:xfrm>
          <a:prstGeom prst="rect">
            <a:avLst/>
          </a:prstGeom>
          <a:solidFill>
            <a:srgbClr val="DDDDDD"/>
          </a:solidFill>
          <a:ln w="0">
            <a:noFill/>
          </a:ln>
        </p:spPr>
      </p:pic>
      <p:sp>
        <p:nvSpPr>
          <p:cNvPr id="1490" name="PlaceHolder 3"/>
          <p:cNvSpPr>
            <a:spLocks noGrp="1"/>
          </p:cNvSpPr>
          <p:nvPr>
            <p:ph/>
          </p:nvPr>
        </p:nvSpPr>
        <p:spPr>
          <a:xfrm>
            <a:off x="914400" y="39625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en-US" sz="2400" b="0" u="none" strike="noStrike">
                <a:solidFill>
                  <a:schemeClr val="dk1"/>
                </a:solidFill>
                <a:effectLst/>
                <a:uFillTx/>
                <a:latin typeface="Arial" panose="020B0604020202020204"/>
                <a:ea typeface="微软雅黑" panose="020B0503020204020204" charset="-122"/>
              </a:rPr>
              <a:t>7×24</a:t>
            </a:r>
            <a:r>
              <a:rPr lang="zh-CN" sz="2400" b="0" u="none" strike="noStrike">
                <a:solidFill>
                  <a:schemeClr val="dk1"/>
                </a:solidFill>
                <a:effectLst/>
                <a:uFillTx/>
                <a:latin typeface="Arial" panose="020B0604020202020204"/>
                <a:ea typeface="微软雅黑" panose="020B0503020204020204" charset="-122"/>
              </a:rPr>
              <a:t>小时运维监控</a:t>
            </a:r>
            <a:endParaRPr lang="en-US" sz="2400" b="0" u="none" strike="noStrike">
              <a:solidFill>
                <a:schemeClr val="dk1"/>
              </a:solidFill>
              <a:effectLst/>
              <a:uFillTx/>
              <a:latin typeface="Arial" panose="020B0604020202020204"/>
            </a:endParaRPr>
          </a:p>
        </p:txBody>
      </p:sp>
      <p:sp>
        <p:nvSpPr>
          <p:cNvPr id="1491" name="PlaceHolder 4"/>
          <p:cNvSpPr>
            <a:spLocks noGrp="1"/>
          </p:cNvSpPr>
          <p:nvPr>
            <p:ph/>
          </p:nvPr>
        </p:nvSpPr>
        <p:spPr>
          <a:xfrm>
            <a:off x="914400" y="4419720"/>
            <a:ext cx="284436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提供全天候的运维监控服务，如同一位忠诚的卫士时刻守护着系统的稳定运行。无论何时何地出现问题，都能及时发现并解决，保障企业培训工作不间断。例如，在某次深夜突发的网络故障中，运维团队迅速响应，在</a:t>
            </a:r>
            <a:r>
              <a:rPr lang="en-US" sz="1600" b="0" u="none" strike="noStrike">
                <a:solidFill>
                  <a:schemeClr val="dk1"/>
                </a:solidFill>
                <a:effectLst/>
                <a:uFillTx/>
                <a:latin typeface="Arial" panose="020B0604020202020204"/>
                <a:ea typeface="微软雅黑" panose="020B0503020204020204" charset="-122"/>
              </a:rPr>
              <a:t>1</a:t>
            </a:r>
            <a:r>
              <a:rPr lang="zh-CN" sz="1600" b="0" u="none" strike="noStrike">
                <a:solidFill>
                  <a:schemeClr val="dk1"/>
                </a:solidFill>
                <a:effectLst/>
                <a:uFillTx/>
                <a:latin typeface="Arial" panose="020B0604020202020204"/>
                <a:ea typeface="微软雅黑" panose="020B0503020204020204" charset="-122"/>
              </a:rPr>
              <a:t>小时内恢复了系统正常使用，确保了第二天培训的顺利开展。</a:t>
            </a:r>
            <a:endParaRPr lang="en-US" sz="1600" b="0" u="none" strike="noStrike">
              <a:solidFill>
                <a:schemeClr val="dk1"/>
              </a:solidFill>
              <a:effectLst/>
              <a:uFillTx/>
              <a:latin typeface="Arial" panose="020B0604020202020204"/>
            </a:endParaRPr>
          </a:p>
        </p:txBody>
      </p:sp>
      <p:sp>
        <p:nvSpPr>
          <p:cNvPr id="1492" name="PlaceHolder 5"/>
          <p:cNvSpPr>
            <a:spLocks noGrp="1"/>
          </p:cNvSpPr>
          <p:nvPr>
            <p:ph/>
          </p:nvPr>
        </p:nvSpPr>
        <p:spPr>
          <a:xfrm>
            <a:off x="436896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493" name="图片占位符 24" descr="e8c6eda6-8f81-11f0-8923-66864a92edc6"/>
          <p:cNvPicPr/>
          <p:nvPr/>
        </p:nvPicPr>
        <p:blipFill>
          <a:blip r:embed="rId2"/>
          <a:srcRect l="876" r="876"/>
          <a:stretch>
            <a:fillRect/>
          </a:stretch>
        </p:blipFill>
        <p:spPr>
          <a:xfrm>
            <a:off x="4673520" y="1828800"/>
            <a:ext cx="2844360" cy="1929960"/>
          </a:xfrm>
          <a:prstGeom prst="rect">
            <a:avLst/>
          </a:prstGeom>
          <a:solidFill>
            <a:srgbClr val="DDDDDD"/>
          </a:solidFill>
          <a:ln w="0">
            <a:noFill/>
          </a:ln>
        </p:spPr>
      </p:pic>
      <p:sp>
        <p:nvSpPr>
          <p:cNvPr id="1494" name="PlaceHolder 6"/>
          <p:cNvSpPr>
            <a:spLocks noGrp="1"/>
          </p:cNvSpPr>
          <p:nvPr>
            <p:ph/>
          </p:nvPr>
        </p:nvSpPr>
        <p:spPr>
          <a:xfrm>
            <a:off x="4673520" y="39625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季度免费系统升级</a:t>
            </a:r>
            <a:endParaRPr lang="en-US" sz="2400" b="0" u="none" strike="noStrike">
              <a:solidFill>
                <a:schemeClr val="dk1"/>
              </a:solidFill>
              <a:effectLst/>
              <a:uFillTx/>
              <a:latin typeface="Arial" panose="020B0604020202020204"/>
            </a:endParaRPr>
          </a:p>
        </p:txBody>
      </p:sp>
      <p:sp>
        <p:nvSpPr>
          <p:cNvPr id="1495" name="PlaceHolder 7"/>
          <p:cNvSpPr>
            <a:spLocks noGrp="1"/>
          </p:cNvSpPr>
          <p:nvPr>
            <p:ph/>
          </p:nvPr>
        </p:nvSpPr>
        <p:spPr>
          <a:xfrm>
            <a:off x="4673520" y="4419720"/>
            <a:ext cx="28443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100" b="0" u="none" strike="noStrike">
                <a:solidFill>
                  <a:schemeClr val="dk1"/>
                </a:solidFill>
                <a:effectLst/>
                <a:uFillTx/>
                <a:latin typeface="Arial" panose="020B0604020202020204"/>
                <a:ea typeface="微软雅黑" panose="020B0503020204020204" charset="-122"/>
              </a:rPr>
              <a:t>每季度为企业免费进行系统升级，不断优化功能。就像给汽车定期保养升级一样，让企业始终使用到最新版本的系统，享受最佳的培训体验。据统计，升级后的系统在操作便捷性上提升了</a:t>
            </a:r>
            <a:r>
              <a:rPr lang="en-US" sz="1100" b="0" u="none" strike="noStrike">
                <a:solidFill>
                  <a:schemeClr val="dk1"/>
                </a:solidFill>
                <a:effectLst/>
                <a:uFillTx/>
                <a:latin typeface="Arial" panose="020B0604020202020204"/>
                <a:ea typeface="微软雅黑" panose="020B0503020204020204" charset="-122"/>
              </a:rPr>
              <a:t>30%</a:t>
            </a:r>
            <a:r>
              <a:rPr lang="zh-CN" sz="1100" b="0" u="none" strike="noStrike">
                <a:solidFill>
                  <a:schemeClr val="dk1"/>
                </a:solidFill>
                <a:effectLst/>
                <a:uFillTx/>
                <a:latin typeface="Arial" panose="020B0604020202020204"/>
                <a:ea typeface="微软雅黑" panose="020B0503020204020204" charset="-122"/>
              </a:rPr>
              <a:t>，大大提高了培训效率。</a:t>
            </a:r>
            <a:endParaRPr lang="en-US" sz="1100" b="0" u="none" strike="noStrike">
              <a:solidFill>
                <a:schemeClr val="dk1"/>
              </a:solidFill>
              <a:effectLst/>
              <a:uFillTx/>
              <a:latin typeface="Arial" panose="020B0604020202020204"/>
            </a:endParaRPr>
          </a:p>
        </p:txBody>
      </p:sp>
      <p:sp>
        <p:nvSpPr>
          <p:cNvPr id="1496" name="PlaceHolder 8"/>
          <p:cNvSpPr>
            <a:spLocks noGrp="1"/>
          </p:cNvSpPr>
          <p:nvPr>
            <p:ph/>
          </p:nvPr>
        </p:nvSpPr>
        <p:spPr>
          <a:xfrm>
            <a:off x="81280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497" name="图片占位符 25" descr="e8c6efb9-8f81-11f0-8923-66864a92edc6"/>
          <p:cNvPicPr/>
          <p:nvPr/>
        </p:nvPicPr>
        <p:blipFill>
          <a:blip r:embed="rId3"/>
          <a:srcRect t="27424" b="4718"/>
          <a:stretch>
            <a:fillRect/>
          </a:stretch>
        </p:blipFill>
        <p:spPr>
          <a:xfrm>
            <a:off x="8432640" y="1828800"/>
            <a:ext cx="2844360" cy="1929960"/>
          </a:xfrm>
          <a:prstGeom prst="rect">
            <a:avLst/>
          </a:prstGeom>
          <a:solidFill>
            <a:srgbClr val="DDDDDD"/>
          </a:solidFill>
          <a:ln w="0">
            <a:noFill/>
          </a:ln>
        </p:spPr>
      </p:pic>
      <p:sp>
        <p:nvSpPr>
          <p:cNvPr id="1498" name="PlaceHolder 9"/>
          <p:cNvSpPr>
            <a:spLocks noGrp="1"/>
          </p:cNvSpPr>
          <p:nvPr>
            <p:ph/>
          </p:nvPr>
        </p:nvSpPr>
        <p:spPr>
          <a:xfrm>
            <a:off x="8432640" y="39625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专属客户成功经理</a:t>
            </a:r>
            <a:endParaRPr lang="en-US" sz="2400" b="0" u="none" strike="noStrike">
              <a:solidFill>
                <a:schemeClr val="dk1"/>
              </a:solidFill>
              <a:effectLst/>
              <a:uFillTx/>
              <a:latin typeface="Arial" panose="020B0604020202020204"/>
            </a:endParaRPr>
          </a:p>
        </p:txBody>
      </p:sp>
      <p:sp>
        <p:nvSpPr>
          <p:cNvPr id="1499" name="PlaceHolder 10"/>
          <p:cNvSpPr>
            <a:spLocks noGrp="1"/>
          </p:cNvSpPr>
          <p:nvPr>
            <p:ph/>
          </p:nvPr>
        </p:nvSpPr>
        <p:spPr>
          <a:xfrm>
            <a:off x="8432640" y="4419720"/>
            <a:ext cx="284436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为每家企业配备专属的客户成功经理，提供一对一的贴心服务。客户成功经理就像企业的培训顾问，及时响应企业需求，帮助解决培训过程中遇到的各种问题。某企业在培训过程中遇到课程设置难题，客户成功经理在</a:t>
            </a:r>
            <a:r>
              <a:rPr lang="en-US" sz="1600" b="0" u="none" strike="noStrike">
                <a:solidFill>
                  <a:schemeClr val="dk1"/>
                </a:solidFill>
                <a:effectLst/>
                <a:uFillTx/>
                <a:latin typeface="Arial" panose="020B0604020202020204"/>
                <a:ea typeface="微软雅黑" panose="020B0503020204020204" charset="-122"/>
              </a:rPr>
              <a:t>24</a:t>
            </a:r>
            <a:r>
              <a:rPr lang="zh-CN" sz="1600" b="0" u="none" strike="noStrike">
                <a:solidFill>
                  <a:schemeClr val="dk1"/>
                </a:solidFill>
                <a:effectLst/>
                <a:uFillTx/>
                <a:latin typeface="Arial" panose="020B0604020202020204"/>
                <a:ea typeface="微软雅黑" panose="020B0503020204020204" charset="-122"/>
              </a:rPr>
              <a:t>小时内给出解决方案，得到了企业的高度认可。</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 name="PlaceHolder 1"/>
          <p:cNvSpPr>
            <a:spLocks noGrp="1"/>
          </p:cNvSpPr>
          <p:nvPr>
            <p:ph type="title"/>
          </p:nvPr>
        </p:nvSpPr>
        <p:spPr>
          <a:xfrm>
            <a:off x="609480" y="533520"/>
            <a:ext cx="632412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星级服务承诺</a:t>
            </a:r>
            <a:endParaRPr lang="en-US" sz="3600" b="0" u="none" strike="noStrike">
              <a:solidFill>
                <a:schemeClr val="dk1"/>
              </a:solidFill>
              <a:effectLst/>
              <a:uFillTx/>
              <a:latin typeface="Arial" panose="020B0604020202020204"/>
            </a:endParaRPr>
          </a:p>
        </p:txBody>
      </p:sp>
      <p:pic>
        <p:nvPicPr>
          <p:cNvPr id="1501" name="内容占位符 9" descr="e76137cf-8f81-11f0-8aaf-96cb6831ac8c"/>
          <p:cNvPicPr/>
          <p:nvPr/>
        </p:nvPicPr>
        <p:blipFill>
          <a:blip r:embed="rId1"/>
          <a:srcRect l="7489" r="20889"/>
          <a:stretch>
            <a:fillRect/>
          </a:stretch>
        </p:blipFill>
        <p:spPr>
          <a:xfrm>
            <a:off x="7543800" y="609480"/>
            <a:ext cx="4038120" cy="5638320"/>
          </a:xfrm>
          <a:prstGeom prst="rect">
            <a:avLst/>
          </a:prstGeom>
          <a:solidFill>
            <a:srgbClr val="DDDDDD"/>
          </a:solidFill>
          <a:ln w="0">
            <a:noFill/>
          </a:ln>
        </p:spPr>
      </p:pic>
      <p:sp>
        <p:nvSpPr>
          <p:cNvPr id="1502" name="PlaceHolder 2"/>
          <p:cNvSpPr>
            <a:spLocks noGrp="1"/>
          </p:cNvSpPr>
          <p:nvPr>
            <p:ph/>
          </p:nvPr>
        </p:nvSpPr>
        <p:spPr>
          <a:xfrm>
            <a:off x="60948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03" name="PlaceHolder 3"/>
          <p:cNvSpPr>
            <a:spLocks noGrp="1"/>
          </p:cNvSpPr>
          <p:nvPr>
            <p:ph/>
          </p:nvPr>
        </p:nvSpPr>
        <p:spPr>
          <a:xfrm>
            <a:off x="762120" y="4216320"/>
            <a:ext cx="617184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紧急事件</a:t>
            </a:r>
            <a:r>
              <a:rPr lang="en-US" sz="2400" b="0" u="none" strike="noStrike">
                <a:solidFill>
                  <a:schemeClr val="dk1"/>
                </a:solidFill>
                <a:effectLst/>
                <a:uFillTx/>
                <a:latin typeface="Arial" panose="020B0604020202020204"/>
                <a:ea typeface="微软雅黑" panose="020B0503020204020204" charset="-122"/>
              </a:rPr>
              <a:t>1</a:t>
            </a:r>
            <a:r>
              <a:rPr lang="zh-CN" sz="2400" b="0" u="none" strike="noStrike">
                <a:solidFill>
                  <a:schemeClr val="dk1"/>
                </a:solidFill>
                <a:effectLst/>
                <a:uFillTx/>
                <a:latin typeface="Arial" panose="020B0604020202020204"/>
                <a:ea typeface="微软雅黑" panose="020B0503020204020204" charset="-122"/>
              </a:rPr>
              <a:t>小时响应</a:t>
            </a:r>
            <a:endParaRPr lang="en-US" sz="2400" b="0" u="none" strike="noStrike">
              <a:solidFill>
                <a:schemeClr val="dk1"/>
              </a:solidFill>
              <a:effectLst/>
              <a:uFillTx/>
              <a:latin typeface="Arial" panose="020B0604020202020204"/>
            </a:endParaRPr>
          </a:p>
        </p:txBody>
      </p:sp>
      <p:sp>
        <p:nvSpPr>
          <p:cNvPr id="1504" name="PlaceHolder 4"/>
          <p:cNvSpPr>
            <a:spLocks noGrp="1"/>
          </p:cNvSpPr>
          <p:nvPr>
            <p:ph/>
          </p:nvPr>
        </p:nvSpPr>
        <p:spPr>
          <a:xfrm>
            <a:off x="762120" y="4724280"/>
            <a:ext cx="617184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当遇到紧急事件时，平台承诺</a:t>
            </a:r>
            <a:r>
              <a:rPr lang="en-US" sz="1600" b="0" u="none" strike="noStrike">
                <a:solidFill>
                  <a:schemeClr val="dk1"/>
                </a:solidFill>
                <a:effectLst/>
                <a:uFillTx/>
                <a:latin typeface="Arial" panose="020B0604020202020204"/>
                <a:ea typeface="微软雅黑" panose="020B0503020204020204" charset="-122"/>
              </a:rPr>
              <a:t>1</a:t>
            </a:r>
            <a:r>
              <a:rPr lang="zh-CN" sz="1600" b="0" u="none" strike="noStrike">
                <a:solidFill>
                  <a:schemeClr val="dk1"/>
                </a:solidFill>
                <a:effectLst/>
                <a:uFillTx/>
                <a:latin typeface="Arial" panose="020B0604020202020204"/>
                <a:ea typeface="微软雅黑" panose="020B0503020204020204" charset="-122"/>
              </a:rPr>
              <a:t>小时内响应并提供解决方案。这一快速响应机制最大限度地减少了对企业培训的影响，保障了企业的利益。如在一次服务器突发故障中，平台在</a:t>
            </a:r>
            <a:r>
              <a:rPr lang="en-US" sz="1600" b="0" u="none" strike="noStrike">
                <a:solidFill>
                  <a:schemeClr val="dk1"/>
                </a:solidFill>
                <a:effectLst/>
                <a:uFillTx/>
                <a:latin typeface="Arial" panose="020B0604020202020204"/>
                <a:ea typeface="微软雅黑" panose="020B0503020204020204" charset="-122"/>
              </a:rPr>
              <a:t>1</a:t>
            </a:r>
            <a:r>
              <a:rPr lang="zh-CN" sz="1600" b="0" u="none" strike="noStrike">
                <a:solidFill>
                  <a:schemeClr val="dk1"/>
                </a:solidFill>
                <a:effectLst/>
                <a:uFillTx/>
                <a:latin typeface="Arial" panose="020B0604020202020204"/>
                <a:ea typeface="微软雅黑" panose="020B0503020204020204" charset="-122"/>
              </a:rPr>
              <a:t>小时内提供了临时解决方案，确保培训数据未丢失，培训进度未受太大影响。</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实施路线：从准备到上线</a:t>
            </a:r>
            <a:endParaRPr lang="en-US" sz="3600" b="0" u="none" strike="noStrike">
              <a:solidFill>
                <a:schemeClr val="dk1"/>
              </a:solidFill>
              <a:effectLst/>
              <a:uFillTx/>
              <a:latin typeface="Arial" panose="020B0604020202020204"/>
            </a:endParaRPr>
          </a:p>
        </p:txBody>
      </p:sp>
      <p:pic>
        <p:nvPicPr>
          <p:cNvPr id="1506" name="内容占位符 16" descr="e76e104a-8f81-11f0-9aae-9ee242200285"/>
          <p:cNvPicPr/>
          <p:nvPr/>
        </p:nvPicPr>
        <p:blipFill>
          <a:blip r:embed="rId1"/>
          <a:srcRect l="6115" r="8401"/>
          <a:stretch>
            <a:fillRect/>
          </a:stretch>
        </p:blipFill>
        <p:spPr>
          <a:xfrm>
            <a:off x="609480" y="1523880"/>
            <a:ext cx="4038120" cy="4723920"/>
          </a:xfrm>
          <a:prstGeom prst="rect">
            <a:avLst/>
          </a:prstGeom>
          <a:solidFill>
            <a:srgbClr val="DDDDDD"/>
          </a:solidFill>
          <a:ln w="0">
            <a:noFill/>
          </a:ln>
        </p:spPr>
      </p:pic>
      <p:sp>
        <p:nvSpPr>
          <p:cNvPr id="1507" name="PlaceHolder 2"/>
          <p:cNvSpPr>
            <a:spLocks noGrp="1"/>
          </p:cNvSpPr>
          <p:nvPr>
            <p:ph/>
          </p:nvPr>
        </p:nvSpPr>
        <p:spPr>
          <a:xfrm>
            <a:off x="5105520" y="1574640"/>
            <a:ext cx="1854000" cy="406080"/>
          </a:xfrm>
          <a:prstGeom prst="rect">
            <a:avLst/>
          </a:prstGeom>
          <a:noFill/>
          <a:ln w="0">
            <a:noFill/>
          </a:ln>
        </p:spPr>
        <p:txBody>
          <a:bodyPr lIns="0" tIns="0" rIns="0" bIns="0" anchor="t">
            <a:normAutofit fontScale="62500" lnSpcReduction="1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准备阶段：签订协议</a:t>
            </a:r>
            <a:endParaRPr lang="en-US" sz="2400" b="0" u="none" strike="noStrike">
              <a:solidFill>
                <a:schemeClr val="dk1"/>
              </a:solidFill>
              <a:effectLst/>
              <a:uFillTx/>
              <a:latin typeface="Arial" panose="020B0604020202020204"/>
            </a:endParaRPr>
          </a:p>
        </p:txBody>
      </p:sp>
      <p:sp>
        <p:nvSpPr>
          <p:cNvPr id="1508" name="PlaceHolder 3"/>
          <p:cNvSpPr>
            <a:spLocks noGrp="1"/>
          </p:cNvSpPr>
          <p:nvPr>
            <p:ph/>
          </p:nvPr>
        </p:nvSpPr>
        <p:spPr>
          <a:xfrm>
            <a:off x="5105520" y="2133720"/>
            <a:ext cx="185400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100" b="0" u="none" strike="noStrike">
                <a:solidFill>
                  <a:schemeClr val="dk1"/>
                </a:solidFill>
                <a:effectLst/>
                <a:uFillTx/>
                <a:latin typeface="Arial" panose="020B0604020202020204"/>
                <a:ea typeface="微软雅黑" panose="020B0503020204020204" charset="-122"/>
              </a:rPr>
              <a:t>在</a:t>
            </a:r>
            <a:r>
              <a:rPr lang="en-US" sz="1100" b="0" u="none" strike="noStrike">
                <a:solidFill>
                  <a:schemeClr val="dk1"/>
                </a:solidFill>
                <a:effectLst/>
                <a:uFillTx/>
                <a:latin typeface="Arial" panose="020B0604020202020204"/>
                <a:ea typeface="微软雅黑" panose="020B0503020204020204" charset="-122"/>
              </a:rPr>
              <a:t>3</a:t>
            </a:r>
            <a:r>
              <a:rPr lang="zh-CN" sz="1100" b="0" u="none" strike="noStrike">
                <a:solidFill>
                  <a:schemeClr val="dk1"/>
                </a:solidFill>
                <a:effectLst/>
                <a:uFillTx/>
                <a:latin typeface="Arial" panose="020B0604020202020204"/>
                <a:ea typeface="微软雅黑" panose="020B0503020204020204" charset="-122"/>
              </a:rPr>
              <a:t>天内完成合作协议的签署，明确双方的权利和义务，为后续的合作奠定坚实的基础。这就像建造房屋的基石，稳固的协议能保障合作的顺利进行。</a:t>
            </a:r>
            <a:endParaRPr lang="en-US" sz="1100" b="0" u="none" strike="noStrike">
              <a:solidFill>
                <a:schemeClr val="dk1"/>
              </a:solidFill>
              <a:effectLst/>
              <a:uFillTx/>
              <a:latin typeface="Arial" panose="020B0604020202020204"/>
            </a:endParaRPr>
          </a:p>
        </p:txBody>
      </p:sp>
      <p:sp>
        <p:nvSpPr>
          <p:cNvPr id="1509" name="PlaceHolder 4"/>
          <p:cNvSpPr>
            <a:spLocks noGrp="1"/>
          </p:cNvSpPr>
          <p:nvPr>
            <p:ph/>
          </p:nvPr>
        </p:nvSpPr>
        <p:spPr>
          <a:xfrm>
            <a:off x="7416720" y="1574640"/>
            <a:ext cx="1854000" cy="406080"/>
          </a:xfrm>
          <a:prstGeom prst="rect">
            <a:avLst/>
          </a:prstGeom>
          <a:noFill/>
          <a:ln w="0">
            <a:noFill/>
          </a:ln>
        </p:spPr>
        <p:txBody>
          <a:bodyPr lIns="0" tIns="0" rIns="0" bIns="0" anchor="t">
            <a:normAutofit fontScale="62500" lnSpcReduction="1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准备阶段：数据准备</a:t>
            </a:r>
            <a:endParaRPr lang="en-US" sz="2400" b="0" u="none" strike="noStrike">
              <a:solidFill>
                <a:schemeClr val="dk1"/>
              </a:solidFill>
              <a:effectLst/>
              <a:uFillTx/>
              <a:latin typeface="Arial" panose="020B0604020202020204"/>
            </a:endParaRPr>
          </a:p>
        </p:txBody>
      </p:sp>
      <p:sp>
        <p:nvSpPr>
          <p:cNvPr id="1510" name="PlaceHolder 5"/>
          <p:cNvSpPr>
            <a:spLocks noGrp="1"/>
          </p:cNvSpPr>
          <p:nvPr>
            <p:ph/>
          </p:nvPr>
        </p:nvSpPr>
        <p:spPr>
          <a:xfrm>
            <a:off x="7416720" y="2133720"/>
            <a:ext cx="185400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用</a:t>
            </a:r>
            <a:r>
              <a:rPr lang="en-US" sz="1600" b="0" u="none" strike="noStrike">
                <a:solidFill>
                  <a:schemeClr val="dk1"/>
                </a:solidFill>
                <a:effectLst/>
                <a:uFillTx/>
                <a:latin typeface="Arial" panose="020B0604020202020204"/>
                <a:ea typeface="微软雅黑" panose="020B0503020204020204" charset="-122"/>
              </a:rPr>
              <a:t>6</a:t>
            </a:r>
            <a:r>
              <a:rPr lang="zh-CN" sz="1600" b="0" u="none" strike="noStrike">
                <a:solidFill>
                  <a:schemeClr val="dk1"/>
                </a:solidFill>
                <a:effectLst/>
                <a:uFillTx/>
                <a:latin typeface="Arial" panose="020B0604020202020204"/>
                <a:ea typeface="微软雅黑" panose="020B0503020204020204" charset="-122"/>
              </a:rPr>
              <a:t>天时间整理企业培训相关的数据，包括员工信息、培训历史等。准确的数据是系统配置和培训实施的重要依据，就像厨师准备食材一样，充足且优质的食材才能做出美味的菜肴。</a:t>
            </a:r>
            <a:endParaRPr lang="en-US" sz="1600" b="0" u="none" strike="noStrike">
              <a:solidFill>
                <a:schemeClr val="dk1"/>
              </a:solidFill>
              <a:effectLst/>
              <a:uFillTx/>
              <a:latin typeface="Arial" panose="020B0604020202020204"/>
            </a:endParaRPr>
          </a:p>
        </p:txBody>
      </p:sp>
      <p:sp>
        <p:nvSpPr>
          <p:cNvPr id="1511" name="PlaceHolder 6"/>
          <p:cNvSpPr>
            <a:spLocks noGrp="1"/>
          </p:cNvSpPr>
          <p:nvPr>
            <p:ph/>
          </p:nvPr>
        </p:nvSpPr>
        <p:spPr>
          <a:xfrm>
            <a:off x="9728280" y="1574640"/>
            <a:ext cx="1854000" cy="406080"/>
          </a:xfrm>
          <a:prstGeom prst="rect">
            <a:avLst/>
          </a:prstGeom>
          <a:noFill/>
          <a:ln w="0">
            <a:noFill/>
          </a:ln>
        </p:spPr>
        <p:txBody>
          <a:bodyPr lIns="0" tIns="0" rIns="0" bIns="0" anchor="t">
            <a:normAutofit fontScale="62500" lnSpcReduction="1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实施阶段：系统配置</a:t>
            </a:r>
            <a:endParaRPr lang="en-US" sz="2400" b="0" u="none" strike="noStrike">
              <a:solidFill>
                <a:schemeClr val="dk1"/>
              </a:solidFill>
              <a:effectLst/>
              <a:uFillTx/>
              <a:latin typeface="Arial" panose="020B0604020202020204"/>
            </a:endParaRPr>
          </a:p>
        </p:txBody>
      </p:sp>
      <p:sp>
        <p:nvSpPr>
          <p:cNvPr id="1512" name="PlaceHolder 7"/>
          <p:cNvSpPr>
            <a:spLocks noGrp="1"/>
          </p:cNvSpPr>
          <p:nvPr>
            <p:ph/>
          </p:nvPr>
        </p:nvSpPr>
        <p:spPr>
          <a:xfrm>
            <a:off x="9728280" y="2133720"/>
            <a:ext cx="185400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花费</a:t>
            </a:r>
            <a:r>
              <a:rPr lang="en-US" sz="1600" b="0" u="none" strike="noStrike">
                <a:solidFill>
                  <a:schemeClr val="dk1"/>
                </a:solidFill>
                <a:effectLst/>
                <a:uFillTx/>
                <a:latin typeface="Arial" panose="020B0604020202020204"/>
                <a:ea typeface="微软雅黑" panose="020B0503020204020204" charset="-122"/>
              </a:rPr>
              <a:t>7</a:t>
            </a:r>
            <a:r>
              <a:rPr lang="zh-CN" sz="1600" b="0" u="none" strike="noStrike">
                <a:solidFill>
                  <a:schemeClr val="dk1"/>
                </a:solidFill>
                <a:effectLst/>
                <a:uFillTx/>
                <a:latin typeface="Arial" panose="020B0604020202020204"/>
                <a:ea typeface="微软雅黑" panose="020B0503020204020204" charset="-122"/>
              </a:rPr>
              <a:t>天时间根据企业的具体需求对系统进行配置，确保系统能够完美适配企业的培训要求。这一步就像为企业量身定制一套合身的衣服，让系统更好地服务于企业。</a:t>
            </a:r>
            <a:endParaRPr lang="en-US" sz="1600" b="0" u="none" strike="noStrike">
              <a:solidFill>
                <a:schemeClr val="dk1"/>
              </a:solidFill>
              <a:effectLst/>
              <a:uFillTx/>
              <a:latin typeface="Arial" panose="020B0604020202020204"/>
            </a:endParaRPr>
          </a:p>
        </p:txBody>
      </p:sp>
      <p:sp>
        <p:nvSpPr>
          <p:cNvPr id="1513" name="PlaceHolder 8"/>
          <p:cNvSpPr>
            <a:spLocks noGrp="1"/>
          </p:cNvSpPr>
          <p:nvPr>
            <p:ph/>
          </p:nvPr>
        </p:nvSpPr>
        <p:spPr>
          <a:xfrm>
            <a:off x="5105520" y="4114800"/>
            <a:ext cx="1854000" cy="406080"/>
          </a:xfrm>
          <a:prstGeom prst="rect">
            <a:avLst/>
          </a:prstGeom>
          <a:noFill/>
          <a:ln w="0">
            <a:noFill/>
          </a:ln>
        </p:spPr>
        <p:txBody>
          <a:bodyPr lIns="0" tIns="0" rIns="0" bIns="0" anchor="t">
            <a:normAutofit fontScale="62500" lnSpcReduction="1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上线阶段：试点运行</a:t>
            </a:r>
            <a:endParaRPr lang="en-US" sz="2400" b="0" u="none" strike="noStrike">
              <a:solidFill>
                <a:schemeClr val="dk1"/>
              </a:solidFill>
              <a:effectLst/>
              <a:uFillTx/>
              <a:latin typeface="Arial" panose="020B0604020202020204"/>
            </a:endParaRPr>
          </a:p>
        </p:txBody>
      </p:sp>
      <p:sp>
        <p:nvSpPr>
          <p:cNvPr id="1514" name="PlaceHolder 9"/>
          <p:cNvSpPr>
            <a:spLocks noGrp="1"/>
          </p:cNvSpPr>
          <p:nvPr>
            <p:ph/>
          </p:nvPr>
        </p:nvSpPr>
        <p:spPr>
          <a:xfrm>
            <a:off x="5105520" y="4673520"/>
            <a:ext cx="185400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选择部分员工进行为期</a:t>
            </a:r>
            <a:r>
              <a:rPr lang="en-US" sz="1600" b="0" u="none" strike="noStrike">
                <a:solidFill>
                  <a:schemeClr val="dk1"/>
                </a:solidFill>
                <a:effectLst/>
                <a:uFillTx/>
                <a:latin typeface="Arial" panose="020B0604020202020204"/>
                <a:ea typeface="微软雅黑" panose="020B0503020204020204" charset="-122"/>
              </a:rPr>
              <a:t>16</a:t>
            </a:r>
            <a:r>
              <a:rPr lang="zh-CN" sz="1600" b="0" u="none" strike="noStrike">
                <a:solidFill>
                  <a:schemeClr val="dk1"/>
                </a:solidFill>
                <a:effectLst/>
                <a:uFillTx/>
                <a:latin typeface="Arial" panose="020B0604020202020204"/>
                <a:ea typeface="微软雅黑" panose="020B0503020204020204" charset="-122"/>
              </a:rPr>
              <a:t>天的试点培训，通过小范围的测试来发现系统可能存在的问题，并及时进行调整优化。就像先在小范围内试航，确保大船在正式出海时能够平稳航行。</a:t>
            </a:r>
            <a:endParaRPr lang="en-US" sz="1600" b="0" u="none" strike="noStrike">
              <a:solidFill>
                <a:schemeClr val="dk1"/>
              </a:solidFill>
              <a:effectLst/>
              <a:uFillTx/>
              <a:latin typeface="Arial" panose="020B0604020202020204"/>
            </a:endParaRPr>
          </a:p>
        </p:txBody>
      </p:sp>
      <p:sp>
        <p:nvSpPr>
          <p:cNvPr id="1515" name="PlaceHolder 10"/>
          <p:cNvSpPr>
            <a:spLocks noGrp="1"/>
          </p:cNvSpPr>
          <p:nvPr>
            <p:ph/>
          </p:nvPr>
        </p:nvSpPr>
        <p:spPr>
          <a:xfrm>
            <a:off x="7416720" y="4114800"/>
            <a:ext cx="1854000" cy="406080"/>
          </a:xfrm>
          <a:prstGeom prst="rect">
            <a:avLst/>
          </a:prstGeom>
          <a:noFill/>
          <a:ln w="0">
            <a:noFill/>
          </a:ln>
        </p:spPr>
        <p:txBody>
          <a:bodyPr lIns="0" tIns="0" rIns="0" bIns="0" anchor="t">
            <a:normAutofit fontScale="62500" lnSpcReduction="19999"/>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上线阶段：全面推广</a:t>
            </a:r>
            <a:endParaRPr lang="en-US" sz="2400" b="0" u="none" strike="noStrike">
              <a:solidFill>
                <a:schemeClr val="dk1"/>
              </a:solidFill>
              <a:effectLst/>
              <a:uFillTx/>
              <a:latin typeface="Arial" panose="020B0604020202020204"/>
            </a:endParaRPr>
          </a:p>
        </p:txBody>
      </p:sp>
      <p:sp>
        <p:nvSpPr>
          <p:cNvPr id="1516" name="PlaceHolder 11"/>
          <p:cNvSpPr>
            <a:spLocks noGrp="1"/>
          </p:cNvSpPr>
          <p:nvPr>
            <p:ph/>
          </p:nvPr>
        </p:nvSpPr>
        <p:spPr>
          <a:xfrm>
            <a:off x="7416720" y="4673520"/>
            <a:ext cx="185400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根据试点反馈，用</a:t>
            </a:r>
            <a:r>
              <a:rPr lang="en-US" sz="1600" b="0" u="none" strike="noStrike">
                <a:solidFill>
                  <a:schemeClr val="dk1"/>
                </a:solidFill>
                <a:effectLst/>
                <a:uFillTx/>
                <a:latin typeface="Arial" panose="020B0604020202020204"/>
                <a:ea typeface="微软雅黑" panose="020B0503020204020204" charset="-122"/>
              </a:rPr>
              <a:t>30</a:t>
            </a:r>
            <a:r>
              <a:rPr lang="zh-CN" sz="1600" b="0" u="none" strike="noStrike">
                <a:solidFill>
                  <a:schemeClr val="dk1"/>
                </a:solidFill>
                <a:effectLst/>
                <a:uFillTx/>
                <a:latin typeface="Arial" panose="020B0604020202020204"/>
                <a:ea typeface="微软雅黑" panose="020B0503020204020204" charset="-122"/>
              </a:rPr>
              <a:t>天时间在企业内全面推广使用系统。经过试点的打磨，系统已经能够满足企业的大部分需求，全面推广将让更多员工受益于在线教育培训系统。</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客户价值与 </a:t>
            </a:r>
            <a:r>
              <a:rPr lang="en-US" sz="3600" b="0" u="none" strike="noStrike">
                <a:solidFill>
                  <a:schemeClr val="dk1"/>
                </a:solidFill>
                <a:effectLst/>
                <a:uFill>
                  <a:solidFill>
                    <a:srgbClr val="404040"/>
                  </a:solidFill>
                </a:uFill>
                <a:latin typeface="Arial" panose="020B0604020202020204"/>
                <a:ea typeface="微软雅黑" panose="020B0503020204020204" charset="-122"/>
              </a:rPr>
              <a:t>ROI </a:t>
            </a:r>
            <a:r>
              <a:rPr lang="zh-CN" sz="3600" b="0" u="none" strike="noStrike">
                <a:solidFill>
                  <a:schemeClr val="dk1"/>
                </a:solidFill>
                <a:effectLst/>
                <a:uFill>
                  <a:solidFill>
                    <a:srgbClr val="404040"/>
                  </a:solidFill>
                </a:uFill>
                <a:latin typeface="Arial" panose="020B0604020202020204"/>
                <a:ea typeface="微软雅黑" panose="020B0503020204020204" charset="-122"/>
              </a:rPr>
              <a:t>分析</a:t>
            </a:r>
            <a:endParaRPr lang="en-US" sz="3600" b="0" u="none" strike="noStrike">
              <a:solidFill>
                <a:schemeClr val="dk1"/>
              </a:solidFill>
              <a:effectLst/>
              <a:uFillTx/>
              <a:latin typeface="Arial" panose="020B0604020202020204"/>
            </a:endParaRPr>
          </a:p>
        </p:txBody>
      </p:sp>
      <p:sp>
        <p:nvSpPr>
          <p:cNvPr id="1518" name="PlaceHolder 2"/>
          <p:cNvSpPr>
            <a:spLocks noGrp="1"/>
          </p:cNvSpPr>
          <p:nvPr>
            <p:ph/>
          </p:nvPr>
        </p:nvSpPr>
        <p:spPr>
          <a:xfrm>
            <a:off x="1778040" y="213372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19" name="PlaceHolder 3"/>
          <p:cNvSpPr>
            <a:spLocks noGrp="1"/>
          </p:cNvSpPr>
          <p:nvPr>
            <p:ph/>
          </p:nvPr>
        </p:nvSpPr>
        <p:spPr>
          <a:xfrm>
            <a:off x="1962000" y="2362320"/>
            <a:ext cx="545760" cy="45684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3600" b="0" u="none" strike="noStrike">
                <a:solidFill>
                  <a:srgbClr val="FFFFFF"/>
                </a:solidFill>
                <a:effectLst/>
                <a:uFillTx/>
                <a:latin typeface="Arial" panose="020B0604020202020204"/>
                <a:ea typeface="微软雅黑" panose="020B0503020204020204" charset="-122"/>
              </a:rPr>
              <a:t>01</a:t>
            </a:r>
            <a:endParaRPr lang="en-US" sz="3600" b="0" u="none" strike="noStrike">
              <a:solidFill>
                <a:schemeClr val="dk1"/>
              </a:solidFill>
              <a:effectLst/>
              <a:uFillTx/>
              <a:latin typeface="Arial" panose="020B0604020202020204"/>
            </a:endParaRPr>
          </a:p>
        </p:txBody>
      </p:sp>
      <p:sp>
        <p:nvSpPr>
          <p:cNvPr id="1520" name="PlaceHolder 4"/>
          <p:cNvSpPr>
            <a:spLocks noGrp="1"/>
          </p:cNvSpPr>
          <p:nvPr>
            <p:ph/>
          </p:nvPr>
        </p:nvSpPr>
        <p:spPr>
          <a:xfrm>
            <a:off x="609480" y="3301920"/>
            <a:ext cx="325080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成本节约：人力与差旅</a:t>
            </a:r>
            <a:endParaRPr lang="en-US" sz="2400" b="0" u="none" strike="noStrike">
              <a:solidFill>
                <a:schemeClr val="dk1"/>
              </a:solidFill>
              <a:effectLst/>
              <a:uFillTx/>
              <a:latin typeface="Arial" panose="020B0604020202020204"/>
            </a:endParaRPr>
          </a:p>
        </p:txBody>
      </p:sp>
      <p:sp>
        <p:nvSpPr>
          <p:cNvPr id="1521" name="PlaceHolder 5"/>
          <p:cNvSpPr>
            <a:spLocks noGrp="1"/>
          </p:cNvSpPr>
          <p:nvPr>
            <p:ph/>
          </p:nvPr>
        </p:nvSpPr>
        <p:spPr>
          <a:xfrm>
            <a:off x="609480" y="3809880"/>
            <a:ext cx="3250800" cy="1828440"/>
          </a:xfrm>
          <a:prstGeom prst="rect">
            <a:avLst/>
          </a:prstGeom>
          <a:noFill/>
          <a:ln w="0">
            <a:noFill/>
          </a:ln>
        </p:spPr>
        <p:txBody>
          <a:bodyPr lIns="0" tIns="0" rIns="0" bIns="0" anchor="t">
            <a:normAutofit fontScale="92500" lnSpcReduction="9999"/>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平台通过智能化的管理和操作，大大节约了人力成本。例如，排课环节节约了</a:t>
            </a:r>
            <a:r>
              <a:rPr lang="en-US" sz="1600" b="0" u="none" strike="noStrike">
                <a:solidFill>
                  <a:schemeClr val="dk1"/>
                </a:solidFill>
                <a:effectLst/>
                <a:uFillTx/>
                <a:latin typeface="Arial" panose="020B0604020202020204"/>
                <a:ea typeface="微软雅黑" panose="020B0503020204020204" charset="-122"/>
              </a:rPr>
              <a:t>30%</a:t>
            </a:r>
            <a:r>
              <a:rPr lang="zh-CN" sz="1600" b="0" u="none" strike="noStrike">
                <a:solidFill>
                  <a:schemeClr val="dk1"/>
                </a:solidFill>
                <a:effectLst/>
                <a:uFillTx/>
                <a:latin typeface="Arial" panose="020B0604020202020204"/>
                <a:ea typeface="微软雅黑" panose="020B0503020204020204" charset="-122"/>
              </a:rPr>
              <a:t>的人力成本。同时，在线培训避免了员工的差旅费用，为企业节省了大量的开支。据统计，某企业使用该平台后，每年在培训方面的差旅费用降低了</a:t>
            </a:r>
            <a:r>
              <a:rPr lang="en-US" sz="1600" b="0" u="none" strike="noStrike">
                <a:solidFill>
                  <a:schemeClr val="dk1"/>
                </a:solidFill>
                <a:effectLst/>
                <a:uFillTx/>
                <a:latin typeface="Arial" panose="020B0604020202020204"/>
                <a:ea typeface="微软雅黑" panose="020B0503020204020204" charset="-122"/>
              </a:rPr>
              <a:t>50%</a:t>
            </a:r>
            <a:r>
              <a:rPr lang="zh-CN" sz="1600" b="0" u="none" strike="noStrike">
                <a:solidFill>
                  <a:schemeClr val="dk1"/>
                </a:solidFill>
                <a:effectLst/>
                <a:uFillTx/>
                <a:latin typeface="Arial" panose="020B0604020202020204"/>
                <a:ea typeface="微软雅黑" panose="020B0503020204020204" charset="-122"/>
              </a:rPr>
              <a:t>。</a:t>
            </a:r>
            <a:endParaRPr lang="en-US" sz="1600" b="0" u="none" strike="noStrike">
              <a:solidFill>
                <a:schemeClr val="dk1"/>
              </a:solidFill>
              <a:effectLst/>
              <a:uFillTx/>
              <a:latin typeface="Arial" panose="020B0604020202020204"/>
            </a:endParaRPr>
          </a:p>
        </p:txBody>
      </p:sp>
      <p:sp>
        <p:nvSpPr>
          <p:cNvPr id="1522" name="PlaceHolder 6"/>
          <p:cNvSpPr>
            <a:spLocks noGrp="1"/>
          </p:cNvSpPr>
          <p:nvPr>
            <p:ph/>
          </p:nvPr>
        </p:nvSpPr>
        <p:spPr>
          <a:xfrm>
            <a:off x="5638680" y="213372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23" name="PlaceHolder 7"/>
          <p:cNvSpPr>
            <a:spLocks noGrp="1"/>
          </p:cNvSpPr>
          <p:nvPr>
            <p:ph/>
          </p:nvPr>
        </p:nvSpPr>
        <p:spPr>
          <a:xfrm>
            <a:off x="5823000" y="2362320"/>
            <a:ext cx="545760" cy="45684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3600" b="0" u="none" strike="noStrike">
                <a:solidFill>
                  <a:srgbClr val="FFFFFF"/>
                </a:solidFill>
                <a:effectLst/>
                <a:uFillTx/>
                <a:latin typeface="Arial" panose="020B0604020202020204"/>
                <a:ea typeface="微软雅黑" panose="020B0503020204020204" charset="-122"/>
              </a:rPr>
              <a:t>02</a:t>
            </a:r>
            <a:endParaRPr lang="en-US" sz="3600" b="0" u="none" strike="noStrike">
              <a:solidFill>
                <a:schemeClr val="dk1"/>
              </a:solidFill>
              <a:effectLst/>
              <a:uFillTx/>
              <a:latin typeface="Arial" panose="020B0604020202020204"/>
            </a:endParaRPr>
          </a:p>
        </p:txBody>
      </p:sp>
      <p:sp>
        <p:nvSpPr>
          <p:cNvPr id="1524" name="PlaceHolder 8"/>
          <p:cNvSpPr>
            <a:spLocks noGrp="1"/>
          </p:cNvSpPr>
          <p:nvPr>
            <p:ph/>
          </p:nvPr>
        </p:nvSpPr>
        <p:spPr>
          <a:xfrm>
            <a:off x="4470480" y="3301920"/>
            <a:ext cx="325080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效率提升：培训覆盖率</a:t>
            </a:r>
            <a:endParaRPr lang="en-US" sz="2400" b="0" u="none" strike="noStrike">
              <a:solidFill>
                <a:schemeClr val="dk1"/>
              </a:solidFill>
              <a:effectLst/>
              <a:uFillTx/>
              <a:latin typeface="Arial" panose="020B0604020202020204"/>
            </a:endParaRPr>
          </a:p>
        </p:txBody>
      </p:sp>
      <p:sp>
        <p:nvSpPr>
          <p:cNvPr id="1525" name="PlaceHolder 9"/>
          <p:cNvSpPr>
            <a:spLocks noGrp="1"/>
          </p:cNvSpPr>
          <p:nvPr>
            <p:ph/>
          </p:nvPr>
        </p:nvSpPr>
        <p:spPr>
          <a:xfrm>
            <a:off x="4470480" y="3809880"/>
            <a:ext cx="3250800" cy="1828440"/>
          </a:xfrm>
          <a:prstGeom prst="rect">
            <a:avLst/>
          </a:prstGeom>
          <a:noFill/>
          <a:ln w="0">
            <a:noFill/>
          </a:ln>
        </p:spPr>
        <p:txBody>
          <a:bodyPr lIns="0" tIns="0" rIns="0" bIns="0" anchor="t">
            <a:no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平台提高了培训的效率和覆盖率。员工可以随时随地进行学习，培训覆盖率显著提升。某企业在使用平台后，培训覆盖率从原来的</a:t>
            </a:r>
            <a:r>
              <a:rPr lang="en-US" sz="1600" b="0" u="none" strike="noStrike">
                <a:solidFill>
                  <a:schemeClr val="dk1"/>
                </a:solidFill>
                <a:effectLst/>
                <a:uFillTx/>
                <a:latin typeface="Arial" panose="020B0604020202020204"/>
                <a:ea typeface="微软雅黑" panose="020B0503020204020204" charset="-122"/>
              </a:rPr>
              <a:t>70%</a:t>
            </a:r>
            <a:r>
              <a:rPr lang="zh-CN" sz="1600" b="0" u="none" strike="noStrike">
                <a:solidFill>
                  <a:schemeClr val="dk1"/>
                </a:solidFill>
                <a:effectLst/>
                <a:uFillTx/>
                <a:latin typeface="Arial" panose="020B0604020202020204"/>
                <a:ea typeface="微软雅黑" panose="020B0503020204020204" charset="-122"/>
              </a:rPr>
              <a:t>提升到了</a:t>
            </a:r>
            <a:r>
              <a:rPr lang="en-US" sz="1600" b="0" u="none" strike="noStrike">
                <a:solidFill>
                  <a:schemeClr val="dk1"/>
                </a:solidFill>
                <a:effectLst/>
                <a:uFillTx/>
                <a:latin typeface="Arial" panose="020B0604020202020204"/>
                <a:ea typeface="微软雅黑" panose="020B0503020204020204" charset="-122"/>
              </a:rPr>
              <a:t>95%</a:t>
            </a:r>
            <a:r>
              <a:rPr lang="zh-CN" sz="1600" b="0" u="none" strike="noStrike">
                <a:solidFill>
                  <a:schemeClr val="dk1"/>
                </a:solidFill>
                <a:effectLst/>
                <a:uFillTx/>
                <a:latin typeface="Arial" panose="020B0604020202020204"/>
                <a:ea typeface="微软雅黑" panose="020B0503020204020204" charset="-122"/>
              </a:rPr>
              <a:t>，员工的整体素质得到了有效提高。</a:t>
            </a:r>
            <a:endParaRPr lang="en-US" sz="1600" b="0" u="none" strike="noStrike">
              <a:solidFill>
                <a:schemeClr val="dk1"/>
              </a:solidFill>
              <a:effectLst/>
              <a:uFillTx/>
              <a:latin typeface="Arial" panose="020B0604020202020204"/>
            </a:endParaRPr>
          </a:p>
        </p:txBody>
      </p:sp>
      <p:sp>
        <p:nvSpPr>
          <p:cNvPr id="1526" name="PlaceHolder 10"/>
          <p:cNvSpPr>
            <a:spLocks noGrp="1"/>
          </p:cNvSpPr>
          <p:nvPr>
            <p:ph/>
          </p:nvPr>
        </p:nvSpPr>
        <p:spPr>
          <a:xfrm>
            <a:off x="9499680" y="2133720"/>
            <a:ext cx="914040" cy="91404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27" name="PlaceHolder 11"/>
          <p:cNvSpPr>
            <a:spLocks noGrp="1"/>
          </p:cNvSpPr>
          <p:nvPr>
            <p:ph/>
          </p:nvPr>
        </p:nvSpPr>
        <p:spPr>
          <a:xfrm>
            <a:off x="9683640" y="2362320"/>
            <a:ext cx="545760" cy="45684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3600" b="0" u="none" strike="noStrike">
                <a:solidFill>
                  <a:srgbClr val="FFFFFF"/>
                </a:solidFill>
                <a:effectLst/>
                <a:uFillTx/>
                <a:latin typeface="Arial" panose="020B0604020202020204"/>
                <a:ea typeface="微软雅黑" panose="020B0503020204020204" charset="-122"/>
              </a:rPr>
              <a:t>03</a:t>
            </a:r>
            <a:endParaRPr lang="en-US" sz="3600" b="0" u="none" strike="noStrike">
              <a:solidFill>
                <a:schemeClr val="dk1"/>
              </a:solidFill>
              <a:effectLst/>
              <a:uFillTx/>
              <a:latin typeface="Arial" panose="020B0604020202020204"/>
            </a:endParaRPr>
          </a:p>
        </p:txBody>
      </p:sp>
      <p:sp>
        <p:nvSpPr>
          <p:cNvPr id="1528" name="PlaceHolder 12"/>
          <p:cNvSpPr>
            <a:spLocks noGrp="1"/>
          </p:cNvSpPr>
          <p:nvPr>
            <p:ph/>
          </p:nvPr>
        </p:nvSpPr>
        <p:spPr>
          <a:xfrm>
            <a:off x="8331120" y="3301920"/>
            <a:ext cx="325080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风险降低：合规处罚</a:t>
            </a:r>
            <a:endParaRPr lang="en-US" sz="2400" b="0" u="none" strike="noStrike">
              <a:solidFill>
                <a:schemeClr val="dk1"/>
              </a:solidFill>
              <a:effectLst/>
              <a:uFillTx/>
              <a:latin typeface="Arial" panose="020B0604020202020204"/>
            </a:endParaRPr>
          </a:p>
        </p:txBody>
      </p:sp>
      <p:sp>
        <p:nvSpPr>
          <p:cNvPr id="1529" name="PlaceHolder 13"/>
          <p:cNvSpPr>
            <a:spLocks noGrp="1"/>
          </p:cNvSpPr>
          <p:nvPr>
            <p:ph/>
          </p:nvPr>
        </p:nvSpPr>
        <p:spPr>
          <a:xfrm>
            <a:off x="8331120" y="3809880"/>
            <a:ext cx="3250800" cy="1828440"/>
          </a:xfrm>
          <a:prstGeom prst="rect">
            <a:avLst/>
          </a:prstGeom>
          <a:noFill/>
          <a:ln w="0">
            <a:noFill/>
          </a:ln>
        </p:spPr>
        <p:txBody>
          <a:bodyPr lIns="0" tIns="0" rIns="0" bIns="0" anchor="t">
            <a:noAutofit/>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严格遵循相关政策法规，帮助企业降低了合规风险，避免了因违规而受到的处罚。例如，在安全合规培训场景中，平台能够自动管理特种作业证书，确保企业员工持证上岗，降低了安全风险和合规处罚的可能性。</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PlaceHolder 1"/>
          <p:cNvSpPr>
            <a:spLocks noGrp="1"/>
          </p:cNvSpPr>
          <p:nvPr>
            <p:ph type="title"/>
          </p:nvPr>
        </p:nvSpPr>
        <p:spPr>
          <a:xfrm>
            <a:off x="1904040" y="3530520"/>
            <a:ext cx="8383680" cy="1523520"/>
          </a:xfrm>
          <a:prstGeom prst="rect">
            <a:avLst/>
          </a:prstGeom>
          <a:noFill/>
          <a:ln w="0">
            <a:noFill/>
          </a:ln>
        </p:spPr>
        <p:txBody>
          <a:bodyPr lIns="0" tIns="0" rIns="0" bIns="0" anchor="t">
            <a:no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数字化培训趋势洞察</a:t>
            </a:r>
            <a:endParaRPr lang="en-US" sz="4800" b="0" u="none" strike="noStrike">
              <a:solidFill>
                <a:schemeClr val="dk1"/>
              </a:solidFill>
              <a:effectLst/>
              <a:uFillTx/>
              <a:latin typeface="Arial" panose="020B0604020202020204"/>
            </a:endParaRPr>
          </a:p>
        </p:txBody>
      </p:sp>
      <p:sp>
        <p:nvSpPr>
          <p:cNvPr id="1247" name="PlaceHolder 2"/>
          <p:cNvSpPr>
            <a:spLocks noGrp="1"/>
          </p:cNvSpPr>
          <p:nvPr>
            <p:ph/>
          </p:nvPr>
        </p:nvSpPr>
        <p:spPr>
          <a:xfrm>
            <a:off x="5332320" y="1905120"/>
            <a:ext cx="1526760" cy="15235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01</a:t>
            </a:r>
            <a:endParaRPr lang="en-US" sz="72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常见问题解答</a:t>
            </a:r>
            <a:endParaRPr lang="en-US" sz="3600" b="0" u="none" strike="noStrike">
              <a:solidFill>
                <a:schemeClr val="dk1"/>
              </a:solidFill>
              <a:effectLst/>
              <a:uFillTx/>
              <a:latin typeface="Arial" panose="020B0604020202020204"/>
            </a:endParaRPr>
          </a:p>
        </p:txBody>
      </p:sp>
      <p:sp>
        <p:nvSpPr>
          <p:cNvPr id="1531" name="PlaceHolder 2"/>
          <p:cNvSpPr>
            <a:spLocks noGrp="1"/>
          </p:cNvSpPr>
          <p:nvPr>
            <p:ph/>
          </p:nvPr>
        </p:nvSpPr>
        <p:spPr>
          <a:xfrm>
            <a:off x="3149640" y="15238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32" name="图片占位符 30" descr="e7c5abf0-8f81-11f0-84d1-4234b45f7f9b"/>
          <p:cNvSpPr/>
          <p:nvPr/>
        </p:nvSpPr>
        <p:spPr>
          <a:xfrm>
            <a:off x="609480" y="1523880"/>
            <a:ext cx="2539800" cy="2209320"/>
          </a:xfrm>
          <a:custGeom>
            <a:avLst/>
            <a:gdLst>
              <a:gd name="GluePoint1X" fmla="*/ 0 w 2540000"/>
              <a:gd name="GluePoint1Y" fmla="*/ 203200 h 2209800"/>
              <a:gd name="GluePoint2X" fmla="*/ 203200 w 2540000"/>
              <a:gd name="GluePoint2Y" fmla="*/ 0 h 2209800"/>
              <a:gd name="GluePoint3X" fmla="*/ 2540000 w 2540000"/>
              <a:gd name="GluePoint3Y" fmla="*/ 0 h 2209800"/>
              <a:gd name="GluePoint4X" fmla="*/ 2540000 w 2540000"/>
              <a:gd name="GluePoint4Y" fmla="*/ 2209800 h 2209800"/>
              <a:gd name="GluePoint5X" fmla="*/ 203200 w 2540000"/>
              <a:gd name="GluePoint5Y" fmla="*/ 2209800 h 2209800"/>
              <a:gd name="GluePoint6X" fmla="*/ 0 w 2540000"/>
              <a:gd name="GluePoint6Y" fmla="*/ 2006600 h 2209800"/>
              <a:gd name="GluePoint7X" fmla="*/ 0 w 2540000"/>
              <a:gd name="GluePoint7Y" fmla="*/ 203200 h 2209800"/>
              <a:gd name="GluePoint8X" fmla="*/ 0 w 2540000"/>
              <a:gd name="GluePoint8Y" fmla="*/ 203200 h 2209800"/>
              <a:gd name="GluePoint9X" fmla="*/ 203200 w 2540000"/>
              <a:gd name="GluePoint9Y" fmla="*/ 0 h 2209800"/>
              <a:gd name="GluePoint10X" fmla="*/ 2540000 w 2540000"/>
              <a:gd name="GluePoint10Y" fmla="*/ 0 h 2209800"/>
              <a:gd name="GluePoint11X" fmla="*/ 2540000 w 2540000"/>
              <a:gd name="GluePoint11Y" fmla="*/ 2209800 h 2209800"/>
              <a:gd name="GluePoint12X" fmla="*/ 203200 w 2540000"/>
              <a:gd name="GluePoint12Y" fmla="*/ 2209800 h 2209800"/>
              <a:gd name="GluePoint13X" fmla="*/ 0 w 2540000"/>
              <a:gd name="GluePoint13Y" fmla="*/ 2006600 h 2209800"/>
              <a:gd name="GluePoint14X" fmla="*/ 0 w 2540000"/>
              <a:gd name="GluePoint14Y" fmla="*/ 203200 h 22098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33" name="PlaceHolder 3"/>
          <p:cNvSpPr>
            <a:spLocks noGrp="1"/>
          </p:cNvSpPr>
          <p:nvPr>
            <p:ph/>
          </p:nvPr>
        </p:nvSpPr>
        <p:spPr>
          <a:xfrm>
            <a:off x="3454560" y="179064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数据安全问题</a:t>
            </a:r>
            <a:endParaRPr lang="en-US" sz="2400" b="0" u="none" strike="noStrike">
              <a:solidFill>
                <a:schemeClr val="dk1"/>
              </a:solidFill>
              <a:effectLst/>
              <a:uFillTx/>
              <a:latin typeface="Arial" panose="020B0604020202020204"/>
            </a:endParaRPr>
          </a:p>
        </p:txBody>
      </p:sp>
      <p:sp>
        <p:nvSpPr>
          <p:cNvPr id="1534" name="PlaceHolder 4"/>
          <p:cNvSpPr>
            <a:spLocks noGrp="1"/>
          </p:cNvSpPr>
          <p:nvPr>
            <p:ph/>
          </p:nvPr>
        </p:nvSpPr>
        <p:spPr>
          <a:xfrm>
            <a:off x="3454560" y="2247840"/>
            <a:ext cx="2184120" cy="1218960"/>
          </a:xfrm>
          <a:prstGeom prst="rect">
            <a:avLst/>
          </a:prstGeom>
          <a:noFill/>
          <a:ln w="0">
            <a:noFill/>
          </a:ln>
        </p:spPr>
        <p:txBody>
          <a:bodyPr lIns="0" tIns="0" rIns="0" bIns="0" anchor="t">
            <a:normAutofit fontScale="70000" lnSpcReduction="19999"/>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平台采用先进的加密技术和安全防护措施，确保企业培训数据的安全。例如，对敏感数据进行严格的访问权限控制，采用云存储技术进行数据备份，防止数据丢失和泄露。某大型企业在使用平台后，对数据安全方面给予了高度评价。</a:t>
            </a:r>
            <a:endParaRPr lang="en-US" sz="1600" b="0" u="none" strike="noStrike">
              <a:solidFill>
                <a:schemeClr val="dk1"/>
              </a:solidFill>
              <a:effectLst/>
              <a:uFillTx/>
              <a:latin typeface="Arial" panose="020B0604020202020204"/>
            </a:endParaRPr>
          </a:p>
        </p:txBody>
      </p:sp>
      <p:sp>
        <p:nvSpPr>
          <p:cNvPr id="1535" name="PlaceHolder 5"/>
          <p:cNvSpPr>
            <a:spLocks noGrp="1"/>
          </p:cNvSpPr>
          <p:nvPr>
            <p:ph/>
          </p:nvPr>
        </p:nvSpPr>
        <p:spPr>
          <a:xfrm>
            <a:off x="8788320" y="15238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36" name="图片占位符 31" descr="e7c5ae8b-8f81-11f0-84d1-4234b45f7f9b"/>
          <p:cNvSpPr/>
          <p:nvPr/>
        </p:nvSpPr>
        <p:spPr>
          <a:xfrm>
            <a:off x="6248520" y="1523880"/>
            <a:ext cx="2539800" cy="2209320"/>
          </a:xfrm>
          <a:custGeom>
            <a:avLst/>
            <a:gdLst>
              <a:gd name="GluePoint1X" fmla="*/ 0 w 2540000"/>
              <a:gd name="GluePoint1Y" fmla="*/ 203200 h 2209800"/>
              <a:gd name="GluePoint2X" fmla="*/ 203200 w 2540000"/>
              <a:gd name="GluePoint2Y" fmla="*/ 0 h 2209800"/>
              <a:gd name="GluePoint3X" fmla="*/ 2540000 w 2540000"/>
              <a:gd name="GluePoint3Y" fmla="*/ 0 h 2209800"/>
              <a:gd name="GluePoint4X" fmla="*/ 2540000 w 2540000"/>
              <a:gd name="GluePoint4Y" fmla="*/ 2209800 h 2209800"/>
              <a:gd name="GluePoint5X" fmla="*/ 203200 w 2540000"/>
              <a:gd name="GluePoint5Y" fmla="*/ 2209800 h 2209800"/>
              <a:gd name="GluePoint6X" fmla="*/ 0 w 2540000"/>
              <a:gd name="GluePoint6Y" fmla="*/ 2006600 h 2209800"/>
              <a:gd name="GluePoint7X" fmla="*/ 0 w 2540000"/>
              <a:gd name="GluePoint7Y" fmla="*/ 203200 h 2209800"/>
              <a:gd name="GluePoint8X" fmla="*/ 0 w 2540000"/>
              <a:gd name="GluePoint8Y" fmla="*/ 203200 h 2209800"/>
              <a:gd name="GluePoint9X" fmla="*/ 203200 w 2540000"/>
              <a:gd name="GluePoint9Y" fmla="*/ 0 h 2209800"/>
              <a:gd name="GluePoint10X" fmla="*/ 2540000 w 2540000"/>
              <a:gd name="GluePoint10Y" fmla="*/ 0 h 2209800"/>
              <a:gd name="GluePoint11X" fmla="*/ 2540000 w 2540000"/>
              <a:gd name="GluePoint11Y" fmla="*/ 2209800 h 2209800"/>
              <a:gd name="GluePoint12X" fmla="*/ 203200 w 2540000"/>
              <a:gd name="GluePoint12Y" fmla="*/ 2209800 h 2209800"/>
              <a:gd name="GluePoint13X" fmla="*/ 0 w 2540000"/>
              <a:gd name="GluePoint13Y" fmla="*/ 2006600 h 2209800"/>
              <a:gd name="GluePoint14X" fmla="*/ 0 w 2540000"/>
              <a:gd name="GluePoint14Y" fmla="*/ 203200 h 22098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37" name="PlaceHolder 6"/>
          <p:cNvSpPr>
            <a:spLocks noGrp="1"/>
          </p:cNvSpPr>
          <p:nvPr>
            <p:ph/>
          </p:nvPr>
        </p:nvSpPr>
        <p:spPr>
          <a:xfrm>
            <a:off x="9093240" y="179064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系统兼容性问题</a:t>
            </a:r>
            <a:endParaRPr lang="en-US" sz="2400" b="0" u="none" strike="noStrike">
              <a:solidFill>
                <a:schemeClr val="dk1"/>
              </a:solidFill>
              <a:effectLst/>
              <a:uFillTx/>
              <a:latin typeface="Arial" panose="020B0604020202020204"/>
            </a:endParaRPr>
          </a:p>
        </p:txBody>
      </p:sp>
      <p:sp>
        <p:nvSpPr>
          <p:cNvPr id="1538" name="PlaceHolder 7"/>
          <p:cNvSpPr>
            <a:spLocks noGrp="1"/>
          </p:cNvSpPr>
          <p:nvPr>
            <p:ph/>
          </p:nvPr>
        </p:nvSpPr>
        <p:spPr>
          <a:xfrm>
            <a:off x="9093240" y="2247840"/>
            <a:ext cx="2184120" cy="121896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平台具有良好的系统兼容性，支持多种操作系统和设备。无论是电脑、手机还是平板，都能流畅使用平台。经过测试，平台在市场上主流的操作系统和设备上的兼容性达到了</a:t>
            </a:r>
            <a:r>
              <a:rPr lang="en-US" sz="1600" b="0" u="none" strike="noStrike">
                <a:solidFill>
                  <a:srgbClr val="FFFFFF"/>
                </a:solidFill>
                <a:effectLst/>
                <a:uFillTx/>
                <a:latin typeface="Arial" panose="020B0604020202020204"/>
                <a:ea typeface="微软雅黑" panose="020B0503020204020204" charset="-122"/>
              </a:rPr>
              <a:t>98%</a:t>
            </a:r>
            <a:r>
              <a:rPr lang="zh-CN" sz="1600" b="0" u="none" strike="noStrike">
                <a:solidFill>
                  <a:srgbClr val="FFFFFF"/>
                </a:solidFill>
                <a:effectLst/>
                <a:uFillTx/>
                <a:latin typeface="Arial" panose="020B0604020202020204"/>
                <a:ea typeface="微软雅黑" panose="020B0503020204020204" charset="-122"/>
              </a:rPr>
              <a:t>以上。</a:t>
            </a:r>
            <a:endParaRPr lang="en-US" sz="1600" b="0" u="none" strike="noStrike">
              <a:solidFill>
                <a:schemeClr val="dk1"/>
              </a:solidFill>
              <a:effectLst/>
              <a:uFillTx/>
              <a:latin typeface="Arial" panose="020B0604020202020204"/>
            </a:endParaRPr>
          </a:p>
        </p:txBody>
      </p:sp>
      <p:sp>
        <p:nvSpPr>
          <p:cNvPr id="1539" name="PlaceHolder 8"/>
          <p:cNvSpPr>
            <a:spLocks noGrp="1"/>
          </p:cNvSpPr>
          <p:nvPr>
            <p:ph/>
          </p:nvPr>
        </p:nvSpPr>
        <p:spPr>
          <a:xfrm>
            <a:off x="3149640" y="40384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40" name="图片占位符 32" descr="e7c5aad9-8f81-11f0-84d1-4234b45f7f9b"/>
          <p:cNvSpPr/>
          <p:nvPr/>
        </p:nvSpPr>
        <p:spPr>
          <a:xfrm>
            <a:off x="609480" y="4038480"/>
            <a:ext cx="2539800" cy="2209320"/>
          </a:xfrm>
          <a:custGeom>
            <a:avLst/>
            <a:gdLst>
              <a:gd name="GluePoint1X" fmla="*/ 0 w 2540000"/>
              <a:gd name="GluePoint1Y" fmla="*/ 203200 h 2209800"/>
              <a:gd name="GluePoint2X" fmla="*/ 203200 w 2540000"/>
              <a:gd name="GluePoint2Y" fmla="*/ 0 h 2209800"/>
              <a:gd name="GluePoint3X" fmla="*/ 2540000 w 2540000"/>
              <a:gd name="GluePoint3Y" fmla="*/ 0 h 2209800"/>
              <a:gd name="GluePoint4X" fmla="*/ 2540000 w 2540000"/>
              <a:gd name="GluePoint4Y" fmla="*/ 2209800 h 2209800"/>
              <a:gd name="GluePoint5X" fmla="*/ 203200 w 2540000"/>
              <a:gd name="GluePoint5Y" fmla="*/ 2209800 h 2209800"/>
              <a:gd name="GluePoint6X" fmla="*/ 0 w 2540000"/>
              <a:gd name="GluePoint6Y" fmla="*/ 2006600 h 2209800"/>
              <a:gd name="GluePoint7X" fmla="*/ 0 w 2540000"/>
              <a:gd name="GluePoint7Y" fmla="*/ 203200 h 2209800"/>
              <a:gd name="GluePoint8X" fmla="*/ 0 w 2540000"/>
              <a:gd name="GluePoint8Y" fmla="*/ 203200 h 2209800"/>
              <a:gd name="GluePoint9X" fmla="*/ 203200 w 2540000"/>
              <a:gd name="GluePoint9Y" fmla="*/ 0 h 2209800"/>
              <a:gd name="GluePoint10X" fmla="*/ 2540000 w 2540000"/>
              <a:gd name="GluePoint10Y" fmla="*/ 0 h 2209800"/>
              <a:gd name="GluePoint11X" fmla="*/ 2540000 w 2540000"/>
              <a:gd name="GluePoint11Y" fmla="*/ 2209800 h 2209800"/>
              <a:gd name="GluePoint12X" fmla="*/ 203200 w 2540000"/>
              <a:gd name="GluePoint12Y" fmla="*/ 2209800 h 2209800"/>
              <a:gd name="GluePoint13X" fmla="*/ 0 w 2540000"/>
              <a:gd name="GluePoint13Y" fmla="*/ 2006600 h 2209800"/>
              <a:gd name="GluePoint14X" fmla="*/ 0 w 2540000"/>
              <a:gd name="GluePoint14Y" fmla="*/ 203200 h 22098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41" name="PlaceHolder 9"/>
          <p:cNvSpPr>
            <a:spLocks noGrp="1"/>
          </p:cNvSpPr>
          <p:nvPr>
            <p:ph/>
          </p:nvPr>
        </p:nvSpPr>
        <p:spPr>
          <a:xfrm>
            <a:off x="3454560" y="430524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员工接受度问题</a:t>
            </a:r>
            <a:endParaRPr lang="en-US" sz="2400" b="0" u="none" strike="noStrike">
              <a:solidFill>
                <a:schemeClr val="dk1"/>
              </a:solidFill>
              <a:effectLst/>
              <a:uFillTx/>
              <a:latin typeface="Arial" panose="020B0604020202020204"/>
            </a:endParaRPr>
          </a:p>
        </p:txBody>
      </p:sp>
      <p:sp>
        <p:nvSpPr>
          <p:cNvPr id="1542" name="PlaceHolder 10"/>
          <p:cNvSpPr>
            <a:spLocks noGrp="1"/>
          </p:cNvSpPr>
          <p:nvPr>
            <p:ph/>
          </p:nvPr>
        </p:nvSpPr>
        <p:spPr>
          <a:xfrm>
            <a:off x="3454560" y="4762440"/>
            <a:ext cx="2184120" cy="1218960"/>
          </a:xfrm>
          <a:prstGeom prst="rect">
            <a:avLst/>
          </a:prstGeom>
          <a:noFill/>
          <a:ln w="0">
            <a:noFill/>
          </a:ln>
        </p:spPr>
        <p:txBody>
          <a:bodyPr lIns="0" tIns="0" rIns="0" bIns="0" anchor="t">
            <a:normAutofit fontScale="70000" lnSpcReduction="19999"/>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平台操作简单便捷，界面友好，员工容易上手。同时，丰富的课程内容和多样化的学习方式也提高了员工的学习兴趣和接受度。某企业在推广平台初期，员工的接受度较低，但经过培训和引导，现在员工的使用积极性非常高。</a:t>
            </a:r>
            <a:endParaRPr lang="en-US" sz="1600" b="0" u="none" strike="noStrike">
              <a:solidFill>
                <a:schemeClr val="dk1"/>
              </a:solidFill>
              <a:effectLst/>
              <a:uFillTx/>
              <a:latin typeface="Arial" panose="020B0604020202020204"/>
            </a:endParaRPr>
          </a:p>
        </p:txBody>
      </p:sp>
      <p:sp>
        <p:nvSpPr>
          <p:cNvPr id="1543" name="PlaceHolder 11"/>
          <p:cNvSpPr>
            <a:spLocks noGrp="1"/>
          </p:cNvSpPr>
          <p:nvPr>
            <p:ph/>
          </p:nvPr>
        </p:nvSpPr>
        <p:spPr>
          <a:xfrm>
            <a:off x="8788320" y="4038480"/>
            <a:ext cx="2793600" cy="220932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44" name="图片占位符 33" descr="e7c5ad23-8f81-11f0-84d1-4234b45f7f9b"/>
          <p:cNvSpPr/>
          <p:nvPr/>
        </p:nvSpPr>
        <p:spPr>
          <a:xfrm>
            <a:off x="6248520" y="4038480"/>
            <a:ext cx="2539800" cy="2209320"/>
          </a:xfrm>
          <a:custGeom>
            <a:avLst/>
            <a:gdLst>
              <a:gd name="GluePoint1X" fmla="*/ 0 w 2540000"/>
              <a:gd name="GluePoint1Y" fmla="*/ 203200 h 2209800"/>
              <a:gd name="GluePoint2X" fmla="*/ 203200 w 2540000"/>
              <a:gd name="GluePoint2Y" fmla="*/ 0 h 2209800"/>
              <a:gd name="GluePoint3X" fmla="*/ 2540000 w 2540000"/>
              <a:gd name="GluePoint3Y" fmla="*/ 0 h 2209800"/>
              <a:gd name="GluePoint4X" fmla="*/ 2540000 w 2540000"/>
              <a:gd name="GluePoint4Y" fmla="*/ 2209800 h 2209800"/>
              <a:gd name="GluePoint5X" fmla="*/ 203200 w 2540000"/>
              <a:gd name="GluePoint5Y" fmla="*/ 2209800 h 2209800"/>
              <a:gd name="GluePoint6X" fmla="*/ 0 w 2540000"/>
              <a:gd name="GluePoint6Y" fmla="*/ 2006600 h 2209800"/>
              <a:gd name="GluePoint7X" fmla="*/ 0 w 2540000"/>
              <a:gd name="GluePoint7Y" fmla="*/ 203200 h 2209800"/>
              <a:gd name="GluePoint8X" fmla="*/ 0 w 2540000"/>
              <a:gd name="GluePoint8Y" fmla="*/ 203200 h 2209800"/>
              <a:gd name="GluePoint9X" fmla="*/ 203200 w 2540000"/>
              <a:gd name="GluePoint9Y" fmla="*/ 0 h 2209800"/>
              <a:gd name="GluePoint10X" fmla="*/ 2540000 w 2540000"/>
              <a:gd name="GluePoint10Y" fmla="*/ 0 h 2209800"/>
              <a:gd name="GluePoint11X" fmla="*/ 2540000 w 2540000"/>
              <a:gd name="GluePoint11Y" fmla="*/ 2209800 h 2209800"/>
              <a:gd name="GluePoint12X" fmla="*/ 203200 w 2540000"/>
              <a:gd name="GluePoint12Y" fmla="*/ 2209800 h 2209800"/>
              <a:gd name="GluePoint13X" fmla="*/ 0 w 2540000"/>
              <a:gd name="GluePoint13Y" fmla="*/ 2006600 h 2209800"/>
              <a:gd name="GluePoint14X" fmla="*/ 0 w 2540000"/>
              <a:gd name="GluePoint14Y" fmla="*/ 203200 h 22098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blipFill rotWithShape="0">
            <a:blip r:embed="rId4"/>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45" name="PlaceHolder 12"/>
          <p:cNvSpPr>
            <a:spLocks noGrp="1"/>
          </p:cNvSpPr>
          <p:nvPr>
            <p:ph/>
          </p:nvPr>
        </p:nvSpPr>
        <p:spPr>
          <a:xfrm>
            <a:off x="9093240" y="430524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rgbClr val="FFFFFF"/>
                </a:solidFill>
                <a:effectLst/>
                <a:uFillTx/>
                <a:latin typeface="Arial" panose="020B0604020202020204"/>
                <a:ea typeface="微软雅黑" panose="020B0503020204020204" charset="-122"/>
              </a:rPr>
              <a:t>成功客户证言</a:t>
            </a:r>
            <a:endParaRPr lang="en-US" sz="2400" b="0" u="none" strike="noStrike">
              <a:solidFill>
                <a:schemeClr val="dk1"/>
              </a:solidFill>
              <a:effectLst/>
              <a:uFillTx/>
              <a:latin typeface="Arial" panose="020B0604020202020204"/>
            </a:endParaRPr>
          </a:p>
        </p:txBody>
      </p:sp>
      <p:sp>
        <p:nvSpPr>
          <p:cNvPr id="1546" name="PlaceHolder 13"/>
          <p:cNvSpPr>
            <a:spLocks noGrp="1"/>
          </p:cNvSpPr>
          <p:nvPr>
            <p:ph/>
          </p:nvPr>
        </p:nvSpPr>
        <p:spPr>
          <a:xfrm>
            <a:off x="9093240" y="4762440"/>
            <a:ext cx="2184120" cy="1218960"/>
          </a:xfrm>
          <a:prstGeom prst="rect">
            <a:avLst/>
          </a:prstGeom>
          <a:noFill/>
          <a:ln w="0">
            <a:noFill/>
          </a:ln>
        </p:spPr>
        <p:txBody>
          <a:bodyPr lIns="0" tIns="0" rIns="0" bIns="0" anchor="t">
            <a:normAutofit fontScale="70000" lnSpcReduction="19999"/>
          </a:bodyPr>
          <a:p>
            <a:pPr indent="0" defTabSz="914400">
              <a:lnSpc>
                <a:spcPct val="125000"/>
              </a:lnSpc>
              <a:buNone/>
              <a:tabLst>
                <a:tab pos="0" algn="l"/>
              </a:tabLst>
            </a:pPr>
            <a:r>
              <a:rPr lang="zh-CN" sz="1600" b="0" u="none" strike="noStrike">
                <a:solidFill>
                  <a:srgbClr val="FFFFFF"/>
                </a:solidFill>
                <a:effectLst/>
                <a:uFillTx/>
                <a:latin typeface="Arial" panose="020B0604020202020204"/>
                <a:ea typeface="微软雅黑" panose="020B0503020204020204" charset="-122"/>
              </a:rPr>
              <a:t>许多成功客户对平台给予了高度评价。如某制造企业表示，使用平台后培训效率大幅提升，员工技能得到了有效提高；某零售企业称，平台帮助他们实现了全国门店的统一培训，提升了企业的整体竞争力。</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合作流程与下一步行动</a:t>
            </a:r>
            <a:endParaRPr lang="en-US" sz="3600" b="0" u="none" strike="noStrike">
              <a:solidFill>
                <a:schemeClr val="dk1"/>
              </a:solidFill>
              <a:effectLst/>
              <a:uFillTx/>
              <a:latin typeface="Arial" panose="020B0604020202020204"/>
            </a:endParaRPr>
          </a:p>
        </p:txBody>
      </p:sp>
      <p:pic>
        <p:nvPicPr>
          <p:cNvPr id="1548" name="内容占位符 21" descr="e87fb598-8f81-11f0-bc94-e25f26718caa"/>
          <p:cNvPicPr/>
          <p:nvPr/>
        </p:nvPicPr>
        <p:blipFill>
          <a:blip r:embed="rId1"/>
          <a:srcRect l="5654" r="1361"/>
          <a:stretch>
            <a:fillRect/>
          </a:stretch>
        </p:blipFill>
        <p:spPr>
          <a:xfrm>
            <a:off x="609480" y="4013280"/>
            <a:ext cx="10972440" cy="2234880"/>
          </a:xfrm>
          <a:prstGeom prst="rect">
            <a:avLst/>
          </a:prstGeom>
          <a:solidFill>
            <a:srgbClr val="DDDDDD"/>
          </a:solidFill>
          <a:ln w="0">
            <a:noFill/>
          </a:ln>
        </p:spPr>
      </p:pic>
      <p:sp>
        <p:nvSpPr>
          <p:cNvPr id="1549" name="PlaceHolder 2"/>
          <p:cNvSpPr>
            <a:spLocks noGrp="1"/>
          </p:cNvSpPr>
          <p:nvPr>
            <p:ph/>
          </p:nvPr>
        </p:nvSpPr>
        <p:spPr>
          <a:xfrm>
            <a:off x="609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50" name="PlaceHolder 3"/>
          <p:cNvSpPr>
            <a:spLocks noGrp="1"/>
          </p:cNvSpPr>
          <p:nvPr>
            <p:ph/>
          </p:nvPr>
        </p:nvSpPr>
        <p:spPr>
          <a:xfrm>
            <a:off x="762120" y="1523880"/>
            <a:ext cx="16761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需求沟通</a:t>
            </a:r>
            <a:endParaRPr lang="en-US" sz="2400" b="0" u="none" strike="noStrike">
              <a:solidFill>
                <a:schemeClr val="dk1"/>
              </a:solidFill>
              <a:effectLst/>
              <a:uFillTx/>
              <a:latin typeface="Arial" panose="020B0604020202020204"/>
            </a:endParaRPr>
          </a:p>
        </p:txBody>
      </p:sp>
      <p:sp>
        <p:nvSpPr>
          <p:cNvPr id="1551" name="PlaceHolder 4"/>
          <p:cNvSpPr>
            <a:spLocks noGrp="1"/>
          </p:cNvSpPr>
          <p:nvPr>
            <p:ph/>
          </p:nvPr>
        </p:nvSpPr>
        <p:spPr>
          <a:xfrm>
            <a:off x="762120" y="2031840"/>
            <a:ext cx="1676160" cy="152352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与企业进行深入的需求沟通，了解企业的培训目标、员工情况、预算等信息。就像医生问诊一样，全面了解企业的“病情”，才能制定出合适的“治疗方案”。</a:t>
            </a:r>
            <a:endParaRPr lang="en-US" sz="1600" b="0" u="none" strike="noStrike">
              <a:solidFill>
                <a:schemeClr val="dk1"/>
              </a:solidFill>
              <a:effectLst/>
              <a:uFillTx/>
              <a:latin typeface="Arial" panose="020B0604020202020204"/>
            </a:endParaRPr>
          </a:p>
        </p:txBody>
      </p:sp>
      <p:sp>
        <p:nvSpPr>
          <p:cNvPr id="1552" name="PlaceHolder 5"/>
          <p:cNvSpPr>
            <a:spLocks noGrp="1"/>
          </p:cNvSpPr>
          <p:nvPr>
            <p:ph/>
          </p:nvPr>
        </p:nvSpPr>
        <p:spPr>
          <a:xfrm>
            <a:off x="2895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53" name="PlaceHolder 6"/>
          <p:cNvSpPr>
            <a:spLocks noGrp="1"/>
          </p:cNvSpPr>
          <p:nvPr>
            <p:ph/>
          </p:nvPr>
        </p:nvSpPr>
        <p:spPr>
          <a:xfrm>
            <a:off x="3048120" y="1523880"/>
            <a:ext cx="16761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方案定制</a:t>
            </a:r>
            <a:endParaRPr lang="en-US" sz="2400" b="0" u="none" strike="noStrike">
              <a:solidFill>
                <a:schemeClr val="dk1"/>
              </a:solidFill>
              <a:effectLst/>
              <a:uFillTx/>
              <a:latin typeface="Arial" panose="020B0604020202020204"/>
            </a:endParaRPr>
          </a:p>
        </p:txBody>
      </p:sp>
      <p:sp>
        <p:nvSpPr>
          <p:cNvPr id="1554" name="PlaceHolder 7"/>
          <p:cNvSpPr>
            <a:spLocks noGrp="1"/>
          </p:cNvSpPr>
          <p:nvPr>
            <p:ph/>
          </p:nvPr>
        </p:nvSpPr>
        <p:spPr>
          <a:xfrm>
            <a:off x="3048120" y="2031840"/>
            <a:ext cx="1676160" cy="1523520"/>
          </a:xfrm>
          <a:prstGeom prst="rect">
            <a:avLst/>
          </a:prstGeom>
          <a:noFill/>
          <a:ln w="0">
            <a:noFill/>
          </a:ln>
        </p:spPr>
        <p:txBody>
          <a:bodyPr lIns="0" tIns="0" rIns="0" bIns="0" anchor="t">
            <a:normAutofit fontScale="850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根据企业的需求，为企业定制个性化的培训方案。方案中包括课程设置、培训方式、时间安排等内容，确保方案能够满足企业的实际需求。</a:t>
            </a:r>
            <a:endParaRPr lang="en-US" sz="1600" b="0" u="none" strike="noStrike">
              <a:solidFill>
                <a:schemeClr val="dk1"/>
              </a:solidFill>
              <a:effectLst/>
              <a:uFillTx/>
              <a:latin typeface="Arial" panose="020B0604020202020204"/>
            </a:endParaRPr>
          </a:p>
        </p:txBody>
      </p:sp>
      <p:sp>
        <p:nvSpPr>
          <p:cNvPr id="1555" name="PlaceHolder 8"/>
          <p:cNvSpPr>
            <a:spLocks noGrp="1"/>
          </p:cNvSpPr>
          <p:nvPr>
            <p:ph/>
          </p:nvPr>
        </p:nvSpPr>
        <p:spPr>
          <a:xfrm>
            <a:off x="5181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56" name="PlaceHolder 9"/>
          <p:cNvSpPr>
            <a:spLocks noGrp="1"/>
          </p:cNvSpPr>
          <p:nvPr>
            <p:ph/>
          </p:nvPr>
        </p:nvSpPr>
        <p:spPr>
          <a:xfrm>
            <a:off x="5334120" y="1523880"/>
            <a:ext cx="16761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签约实施</a:t>
            </a:r>
            <a:endParaRPr lang="en-US" sz="2400" b="0" u="none" strike="noStrike">
              <a:solidFill>
                <a:schemeClr val="dk1"/>
              </a:solidFill>
              <a:effectLst/>
              <a:uFillTx/>
              <a:latin typeface="Arial" panose="020B0604020202020204"/>
            </a:endParaRPr>
          </a:p>
        </p:txBody>
      </p:sp>
      <p:sp>
        <p:nvSpPr>
          <p:cNvPr id="1557" name="PlaceHolder 10"/>
          <p:cNvSpPr>
            <a:spLocks noGrp="1"/>
          </p:cNvSpPr>
          <p:nvPr>
            <p:ph/>
          </p:nvPr>
        </p:nvSpPr>
        <p:spPr>
          <a:xfrm>
            <a:off x="5334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100" b="0" u="none" strike="noStrike">
                <a:solidFill>
                  <a:schemeClr val="dk1"/>
                </a:solidFill>
                <a:effectLst/>
                <a:uFillTx/>
                <a:latin typeface="Arial" panose="020B0604020202020204"/>
                <a:ea typeface="微软雅黑" panose="020B0503020204020204" charset="-122"/>
              </a:rPr>
              <a:t>双方达成一致后，签订合作协议，并按照实施路线进行系统部署和数据迁移等工作。这是合作的正式开始，就像一场精彩演出的开幕。</a:t>
            </a:r>
            <a:endParaRPr lang="en-US" sz="1100" b="0" u="none" strike="noStrike">
              <a:solidFill>
                <a:schemeClr val="dk1"/>
              </a:solidFill>
              <a:effectLst/>
              <a:uFillTx/>
              <a:latin typeface="Arial" panose="020B0604020202020204"/>
            </a:endParaRPr>
          </a:p>
        </p:txBody>
      </p:sp>
      <p:sp>
        <p:nvSpPr>
          <p:cNvPr id="1558" name="PlaceHolder 11"/>
          <p:cNvSpPr>
            <a:spLocks noGrp="1"/>
          </p:cNvSpPr>
          <p:nvPr>
            <p:ph/>
          </p:nvPr>
        </p:nvSpPr>
        <p:spPr>
          <a:xfrm>
            <a:off x="7467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59" name="PlaceHolder 12"/>
          <p:cNvSpPr>
            <a:spLocks noGrp="1"/>
          </p:cNvSpPr>
          <p:nvPr>
            <p:ph/>
          </p:nvPr>
        </p:nvSpPr>
        <p:spPr>
          <a:xfrm>
            <a:off x="7620120" y="1523880"/>
            <a:ext cx="16761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培训上线</a:t>
            </a:r>
            <a:endParaRPr lang="en-US" sz="2400" b="0" u="none" strike="noStrike">
              <a:solidFill>
                <a:schemeClr val="dk1"/>
              </a:solidFill>
              <a:effectLst/>
              <a:uFillTx/>
              <a:latin typeface="Arial" panose="020B0604020202020204"/>
            </a:endParaRPr>
          </a:p>
        </p:txBody>
      </p:sp>
      <p:sp>
        <p:nvSpPr>
          <p:cNvPr id="1560" name="PlaceHolder 13"/>
          <p:cNvSpPr>
            <a:spLocks noGrp="1"/>
          </p:cNvSpPr>
          <p:nvPr>
            <p:ph/>
          </p:nvPr>
        </p:nvSpPr>
        <p:spPr>
          <a:xfrm>
            <a:off x="7620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100" b="0" u="none" strike="noStrike">
                <a:solidFill>
                  <a:schemeClr val="dk1"/>
                </a:solidFill>
                <a:effectLst/>
                <a:uFillTx/>
                <a:latin typeface="Arial" panose="020B0604020202020204"/>
                <a:ea typeface="微软雅黑" panose="020B0503020204020204" charset="-122"/>
              </a:rPr>
              <a:t>完成系统配置和测试后，进行培训上线工作。先进行试点运行，再全面推广，让企业员工尽快享受到平台带来的便利和好处。</a:t>
            </a:r>
            <a:endParaRPr lang="en-US" sz="1100" b="0" u="none" strike="noStrike">
              <a:solidFill>
                <a:schemeClr val="dk1"/>
              </a:solidFill>
              <a:effectLst/>
              <a:uFillTx/>
              <a:latin typeface="Arial" panose="020B0604020202020204"/>
            </a:endParaRPr>
          </a:p>
        </p:txBody>
      </p:sp>
      <p:sp>
        <p:nvSpPr>
          <p:cNvPr id="1561" name="PlaceHolder 14"/>
          <p:cNvSpPr>
            <a:spLocks noGrp="1"/>
          </p:cNvSpPr>
          <p:nvPr>
            <p:ph/>
          </p:nvPr>
        </p:nvSpPr>
        <p:spPr>
          <a:xfrm>
            <a:off x="9753480" y="152388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62" name="PlaceHolder 15"/>
          <p:cNvSpPr>
            <a:spLocks noGrp="1"/>
          </p:cNvSpPr>
          <p:nvPr>
            <p:ph/>
          </p:nvPr>
        </p:nvSpPr>
        <p:spPr>
          <a:xfrm>
            <a:off x="9906120" y="1523880"/>
            <a:ext cx="16761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引导行动</a:t>
            </a:r>
            <a:endParaRPr lang="en-US" sz="2400" b="0" u="none" strike="noStrike">
              <a:solidFill>
                <a:schemeClr val="dk1"/>
              </a:solidFill>
              <a:effectLst/>
              <a:uFillTx/>
              <a:latin typeface="Arial" panose="020B0604020202020204"/>
            </a:endParaRPr>
          </a:p>
        </p:txBody>
      </p:sp>
      <p:sp>
        <p:nvSpPr>
          <p:cNvPr id="1563" name="PlaceHolder 16"/>
          <p:cNvSpPr>
            <a:spLocks noGrp="1"/>
          </p:cNvSpPr>
          <p:nvPr>
            <p:ph/>
          </p:nvPr>
        </p:nvSpPr>
        <p:spPr>
          <a:xfrm>
            <a:off x="9906120" y="2031840"/>
            <a:ext cx="1676160" cy="1523520"/>
          </a:xfrm>
          <a:prstGeom prst="rect">
            <a:avLst/>
          </a:prstGeom>
          <a:noFill/>
          <a:ln w="0">
            <a:noFill/>
          </a:ln>
        </p:spPr>
        <p:txBody>
          <a:bodyPr lIns="0" tIns="0" rIns="0" bIns="0" anchor="t">
            <a:normAutofit/>
          </a:bodyPr>
          <a:p>
            <a:pPr indent="0" defTabSz="914400">
              <a:lnSpc>
                <a:spcPct val="125000"/>
              </a:lnSpc>
              <a:buNone/>
              <a:tabLst>
                <a:tab pos="0" algn="l"/>
              </a:tabLst>
            </a:pPr>
            <a:r>
              <a:rPr lang="zh-CN" sz="1100" b="0" u="none" strike="noStrike">
                <a:solidFill>
                  <a:schemeClr val="dk1"/>
                </a:solidFill>
                <a:effectLst/>
                <a:uFillTx/>
                <a:latin typeface="Arial" panose="020B0604020202020204"/>
                <a:ea typeface="微软雅黑" panose="020B0503020204020204" charset="-122"/>
              </a:rPr>
              <a:t>引导客户预约演示或提交试用申请，让客户亲身体验平台的功能和优势。通过实际操作，客户能更直观地了解平台是否适合自己的企业。</a:t>
            </a:r>
            <a:endParaRPr lang="en-US" sz="11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核心优势总结</a:t>
            </a:r>
            <a:endParaRPr lang="en-US" sz="3600" b="0" u="none" strike="noStrike">
              <a:solidFill>
                <a:schemeClr val="dk1"/>
              </a:solidFill>
              <a:effectLst/>
              <a:uFillTx/>
              <a:latin typeface="Arial" panose="020B0604020202020204"/>
            </a:endParaRPr>
          </a:p>
        </p:txBody>
      </p:sp>
      <p:sp>
        <p:nvSpPr>
          <p:cNvPr id="1565" name="PlaceHolder 2"/>
          <p:cNvSpPr>
            <a:spLocks noGrp="1"/>
          </p:cNvSpPr>
          <p:nvPr>
            <p:ph/>
          </p:nvPr>
        </p:nvSpPr>
        <p:spPr>
          <a:xfrm>
            <a:off x="6094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66" name="图片占位符 23" descr="e7e293cb-8f81-11f0-b49d-ea0e3aaafa28"/>
          <p:cNvSpPr/>
          <p:nvPr/>
        </p:nvSpPr>
        <p:spPr>
          <a:xfrm>
            <a:off x="60948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67" name="PlaceHolder 3"/>
          <p:cNvSpPr>
            <a:spLocks noGrp="1"/>
          </p:cNvSpPr>
          <p:nvPr>
            <p:ph/>
          </p:nvPr>
        </p:nvSpPr>
        <p:spPr>
          <a:xfrm>
            <a:off x="914400" y="37591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全流程数字化</a:t>
            </a:r>
            <a:endParaRPr lang="en-US" sz="2400" b="0" u="none" strike="noStrike">
              <a:solidFill>
                <a:schemeClr val="dk1"/>
              </a:solidFill>
              <a:effectLst/>
              <a:uFillTx/>
              <a:latin typeface="Arial" panose="020B0604020202020204"/>
            </a:endParaRPr>
          </a:p>
        </p:txBody>
      </p:sp>
      <p:sp>
        <p:nvSpPr>
          <p:cNvPr id="1568" name="PlaceHolder 4"/>
          <p:cNvSpPr>
            <a:spLocks noGrp="1"/>
          </p:cNvSpPr>
          <p:nvPr>
            <p:ph/>
          </p:nvPr>
        </p:nvSpPr>
        <p:spPr>
          <a:xfrm>
            <a:off x="914400" y="4216320"/>
            <a:ext cx="2844360" cy="1828440"/>
          </a:xfrm>
          <a:prstGeom prst="rect">
            <a:avLst/>
          </a:prstGeom>
          <a:noFill/>
          <a:ln w="0">
            <a:noFill/>
          </a:ln>
        </p:spPr>
        <p:txBody>
          <a:bodyPr lIns="0" tIns="0" rIns="0" bIns="0" anchor="t">
            <a:normAutofit fontScale="92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与传统培训方式相比，平台实现了全流程数字化。从报名、学习、考试到证书管理等环节都可以在平台上完成，提高了培训的效率和管理的便捷性。例如，传统的报名方式需要人工收集和核对信息，而平台可以自动完成信息校验，节省了大量时间和人力。</a:t>
            </a:r>
            <a:endParaRPr lang="en-US" sz="1600" b="0" u="none" strike="noStrike">
              <a:solidFill>
                <a:schemeClr val="dk1"/>
              </a:solidFill>
              <a:effectLst/>
              <a:uFillTx/>
              <a:latin typeface="Arial" panose="020B0604020202020204"/>
            </a:endParaRPr>
          </a:p>
        </p:txBody>
      </p:sp>
      <p:sp>
        <p:nvSpPr>
          <p:cNvPr id="1569" name="PlaceHolder 5"/>
          <p:cNvSpPr>
            <a:spLocks noGrp="1"/>
          </p:cNvSpPr>
          <p:nvPr>
            <p:ph/>
          </p:nvPr>
        </p:nvSpPr>
        <p:spPr>
          <a:xfrm>
            <a:off x="436896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70" name="图片占位符 24" descr="e7e294f6-8f81-11f0-b49d-ea0e3aaafa28"/>
          <p:cNvSpPr/>
          <p:nvPr/>
        </p:nvSpPr>
        <p:spPr>
          <a:xfrm>
            <a:off x="436896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71" name="PlaceHolder 6"/>
          <p:cNvSpPr>
            <a:spLocks noGrp="1"/>
          </p:cNvSpPr>
          <p:nvPr>
            <p:ph/>
          </p:nvPr>
        </p:nvSpPr>
        <p:spPr>
          <a:xfrm>
            <a:off x="4673520" y="37591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数据驱动决策</a:t>
            </a:r>
            <a:endParaRPr lang="en-US" sz="2400" b="0" u="none" strike="noStrike">
              <a:solidFill>
                <a:schemeClr val="dk1"/>
              </a:solidFill>
              <a:effectLst/>
              <a:uFillTx/>
              <a:latin typeface="Arial" panose="020B0604020202020204"/>
            </a:endParaRPr>
          </a:p>
        </p:txBody>
      </p:sp>
      <p:sp>
        <p:nvSpPr>
          <p:cNvPr id="1572" name="PlaceHolder 7"/>
          <p:cNvSpPr>
            <a:spLocks noGrp="1"/>
          </p:cNvSpPr>
          <p:nvPr>
            <p:ph/>
          </p:nvPr>
        </p:nvSpPr>
        <p:spPr>
          <a:xfrm>
            <a:off x="467352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平台通过对大量培训数据的分析，为企业提供决策支持。如通过分析学员的学习数据，了解学员的学习情况和需求，优化培训方案。而传统培训方式缺乏数据支持，决策往往依靠经验，不够精准。</a:t>
            </a:r>
            <a:endParaRPr lang="en-US" sz="1400" b="0" u="none" strike="noStrike">
              <a:solidFill>
                <a:schemeClr val="dk1"/>
              </a:solidFill>
              <a:effectLst/>
              <a:uFillTx/>
              <a:latin typeface="Arial" panose="020B0604020202020204"/>
            </a:endParaRPr>
          </a:p>
        </p:txBody>
      </p:sp>
      <p:sp>
        <p:nvSpPr>
          <p:cNvPr id="1573" name="PlaceHolder 8"/>
          <p:cNvSpPr>
            <a:spLocks noGrp="1"/>
          </p:cNvSpPr>
          <p:nvPr>
            <p:ph/>
          </p:nvPr>
        </p:nvSpPr>
        <p:spPr>
          <a:xfrm>
            <a:off x="8128080" y="3556080"/>
            <a:ext cx="3454200" cy="269208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574" name="图片占位符 25" descr="e7e29436-8f81-11f0-b49d-ea0e3aaafa28"/>
          <p:cNvSpPr/>
          <p:nvPr/>
        </p:nvSpPr>
        <p:spPr>
          <a:xfrm>
            <a:off x="8128080" y="1523880"/>
            <a:ext cx="3454200" cy="2031480"/>
          </a:xfrm>
          <a:custGeom>
            <a:avLst/>
            <a:gdLst>
              <a:gd name="GluePoint1X" fmla="*/ 0 w 3454400"/>
              <a:gd name="GluePoint1Y" fmla="*/ 203200 h 2032000"/>
              <a:gd name="GluePoint2X" fmla="*/ 203200 w 3454400"/>
              <a:gd name="GluePoint2Y" fmla="*/ 0 h 2032000"/>
              <a:gd name="GluePoint3X" fmla="*/ 3251200 w 3454400"/>
              <a:gd name="GluePoint3Y" fmla="*/ 0 h 2032000"/>
              <a:gd name="GluePoint4X" fmla="*/ 3454400 w 3454400"/>
              <a:gd name="GluePoint4Y" fmla="*/ 203200 h 2032000"/>
              <a:gd name="GluePoint5X" fmla="*/ 3454400 w 3454400"/>
              <a:gd name="GluePoint5Y" fmla="*/ 2032000 h 2032000"/>
              <a:gd name="GluePoint6X" fmla="*/ 0 w 3454400"/>
              <a:gd name="GluePoint6Y" fmla="*/ 2032000 h 2032000"/>
              <a:gd name="GluePoint7X" fmla="*/ 0 w 3454400"/>
              <a:gd name="GluePoint7Y" fmla="*/ 203200 h 2032000"/>
              <a:gd name="GluePoint8X" fmla="*/ 0 w 3454400"/>
              <a:gd name="GluePoint8Y" fmla="*/ 203200 h 2032000"/>
              <a:gd name="GluePoint9X" fmla="*/ 203200 w 3454400"/>
              <a:gd name="GluePoint9Y" fmla="*/ 0 h 2032000"/>
              <a:gd name="GluePoint10X" fmla="*/ 3251200 w 3454400"/>
              <a:gd name="GluePoint10Y" fmla="*/ 0 h 2032000"/>
              <a:gd name="GluePoint11X" fmla="*/ 3454400 w 3454400"/>
              <a:gd name="GluePoint11Y" fmla="*/ 203200 h 2032000"/>
              <a:gd name="GluePoint12X" fmla="*/ 3454400 w 3454400"/>
              <a:gd name="GluePoint12Y" fmla="*/ 2032000 h 2032000"/>
              <a:gd name="GluePoint13X" fmla="*/ 0 w 3454400"/>
              <a:gd name="GluePoint13Y" fmla="*/ 2032000 h 2032000"/>
              <a:gd name="GluePoint14X" fmla="*/ 0 w 3454400"/>
              <a:gd name="GluePoint14Y" fmla="*/ 203200 h 203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Lst>
            <a:rect l="l" t="t" r="r" b="b"/>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575" name="PlaceHolder 9"/>
          <p:cNvSpPr>
            <a:spLocks noGrp="1"/>
          </p:cNvSpPr>
          <p:nvPr>
            <p:ph/>
          </p:nvPr>
        </p:nvSpPr>
        <p:spPr>
          <a:xfrm>
            <a:off x="8432640" y="3759120"/>
            <a:ext cx="2844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多角色协同</a:t>
            </a:r>
            <a:endParaRPr lang="en-US" sz="2400" b="0" u="none" strike="noStrike">
              <a:solidFill>
                <a:schemeClr val="dk1"/>
              </a:solidFill>
              <a:effectLst/>
              <a:uFillTx/>
              <a:latin typeface="Arial" panose="020B0604020202020204"/>
            </a:endParaRPr>
          </a:p>
        </p:txBody>
      </p:sp>
      <p:sp>
        <p:nvSpPr>
          <p:cNvPr id="1576" name="PlaceHolder 10"/>
          <p:cNvSpPr>
            <a:spLocks noGrp="1"/>
          </p:cNvSpPr>
          <p:nvPr>
            <p:ph/>
          </p:nvPr>
        </p:nvSpPr>
        <p:spPr>
          <a:xfrm>
            <a:off x="8432640" y="4216320"/>
            <a:ext cx="28443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支持管理部门使用端、培训机构端、机构考试端、学员学习端等多角色协同工作。各角色之间信息共享、高效协作，提高了培训的整体效果。传统培训方式各角色之间沟通不畅，容易出现信息误差，影响培训质量。</a:t>
            </a:r>
            <a:endParaRPr lang="en-US" sz="1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 name="PlaceHolder 1"/>
          <p:cNvSpPr>
            <a:spLocks noGrp="1"/>
          </p:cNvSpPr>
          <p:nvPr>
            <p:ph type="title"/>
          </p:nvPr>
        </p:nvSpPr>
        <p:spPr>
          <a:xfrm>
            <a:off x="609480" y="3784680"/>
            <a:ext cx="3428640" cy="121896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行业政策与平台契合点</a:t>
            </a:r>
            <a:endParaRPr lang="en-US" sz="3600" b="0" u="none" strike="noStrike">
              <a:solidFill>
                <a:schemeClr val="dk1"/>
              </a:solidFill>
              <a:effectLst/>
              <a:uFillTx/>
              <a:latin typeface="Arial" panose="020B0604020202020204"/>
            </a:endParaRPr>
          </a:p>
        </p:txBody>
      </p:sp>
      <p:pic>
        <p:nvPicPr>
          <p:cNvPr id="1578" name="内容占位符 12" descr="default_6_img"/>
          <p:cNvPicPr/>
          <p:nvPr/>
        </p:nvPicPr>
        <p:blipFill>
          <a:blip r:embed="rId1"/>
          <a:srcRect t="28603" b="28603"/>
          <a:stretch>
            <a:fillRect/>
          </a:stretch>
        </p:blipFill>
        <p:spPr>
          <a:xfrm>
            <a:off x="609480" y="609480"/>
            <a:ext cx="10972440" cy="2641320"/>
          </a:xfrm>
          <a:prstGeom prst="rect">
            <a:avLst/>
          </a:prstGeom>
          <a:solidFill>
            <a:srgbClr val="DDDDDD"/>
          </a:solidFill>
          <a:ln w="0">
            <a:noFill/>
          </a:ln>
        </p:spPr>
      </p:pic>
      <p:sp>
        <p:nvSpPr>
          <p:cNvPr id="1579" name="PlaceHolder 2"/>
          <p:cNvSpPr>
            <a:spLocks noGrp="1"/>
          </p:cNvSpPr>
          <p:nvPr>
            <p:ph/>
          </p:nvPr>
        </p:nvSpPr>
        <p:spPr>
          <a:xfrm>
            <a:off x="4648320" y="386064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经费税前扣除</a:t>
            </a:r>
            <a:endParaRPr lang="en-US" sz="2400" b="0" u="none" strike="noStrike">
              <a:solidFill>
                <a:schemeClr val="dk1"/>
              </a:solidFill>
              <a:effectLst/>
              <a:uFillTx/>
              <a:latin typeface="Arial" panose="020B0604020202020204"/>
            </a:endParaRPr>
          </a:p>
        </p:txBody>
      </p:sp>
      <p:sp>
        <p:nvSpPr>
          <p:cNvPr id="1580" name="PlaceHolder 3"/>
          <p:cNvSpPr>
            <a:spLocks noGrp="1"/>
          </p:cNvSpPr>
          <p:nvPr>
            <p:ph/>
          </p:nvPr>
        </p:nvSpPr>
        <p:spPr>
          <a:xfrm>
            <a:off x="4648320" y="4419720"/>
            <a:ext cx="1904760" cy="182844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能够帮助企业更好地管理员工培训经费，符合企业职工教育经费税前扣除政策的要求。企业可以通过平台记录员工的培训情况和费用支出，方便进行经费核算和税前扣除。例如，某企业使用平台后，在职工教育经费税前扣除方面更加规范和准确，节省了企业的成本。</a:t>
            </a:r>
            <a:endParaRPr lang="en-US" sz="1600" b="0" u="none" strike="noStrike">
              <a:solidFill>
                <a:schemeClr val="dk1"/>
              </a:solidFill>
              <a:effectLst/>
              <a:uFillTx/>
              <a:latin typeface="Arial" panose="020B0604020202020204"/>
            </a:endParaRPr>
          </a:p>
        </p:txBody>
      </p:sp>
      <p:sp>
        <p:nvSpPr>
          <p:cNvPr id="1581" name="PlaceHolder 4"/>
          <p:cNvSpPr>
            <a:spLocks noGrp="1"/>
          </p:cNvSpPr>
          <p:nvPr>
            <p:ph/>
          </p:nvPr>
        </p:nvSpPr>
        <p:spPr>
          <a:xfrm>
            <a:off x="7162920" y="386064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人才补贴获取</a:t>
            </a:r>
            <a:endParaRPr lang="en-US" sz="2400" b="0" u="none" strike="noStrike">
              <a:solidFill>
                <a:schemeClr val="dk1"/>
              </a:solidFill>
              <a:effectLst/>
              <a:uFillTx/>
              <a:latin typeface="Arial" panose="020B0604020202020204"/>
            </a:endParaRPr>
          </a:p>
        </p:txBody>
      </p:sp>
      <p:sp>
        <p:nvSpPr>
          <p:cNvPr id="1582" name="PlaceHolder 5"/>
          <p:cNvSpPr>
            <a:spLocks noGrp="1"/>
          </p:cNvSpPr>
          <p:nvPr>
            <p:ph/>
          </p:nvPr>
        </p:nvSpPr>
        <p:spPr>
          <a:xfrm>
            <a:off x="7162920" y="4419720"/>
            <a:ext cx="1904760" cy="1828440"/>
          </a:xfrm>
          <a:prstGeom prst="rect">
            <a:avLst/>
          </a:prstGeom>
          <a:noFill/>
          <a:ln w="0">
            <a:noFill/>
          </a:ln>
        </p:spPr>
        <p:txBody>
          <a:bodyPr lIns="0" tIns="0" rIns="0" bIns="0" anchor="t">
            <a:normAutofit fontScale="77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平台助力企业培养符合国家职业教育改革要求的高技能人才，使企业有机会获得人才补贴。平台提供的标准化课程和专业培训，有助于员工获得相关的职级证书，符合人才补贴的申请条件。某企业通过平台培训，多名员工获得了职级证书，成功申请到了人才补贴。</a:t>
            </a:r>
            <a:endParaRPr lang="en-US" sz="1600" b="0" u="none" strike="noStrike">
              <a:solidFill>
                <a:schemeClr val="dk1"/>
              </a:solidFill>
              <a:effectLst/>
              <a:uFillTx/>
              <a:latin typeface="Arial" panose="020B0604020202020204"/>
            </a:endParaRPr>
          </a:p>
        </p:txBody>
      </p:sp>
      <p:sp>
        <p:nvSpPr>
          <p:cNvPr id="1583" name="PlaceHolder 6"/>
          <p:cNvSpPr>
            <a:spLocks noGrp="1"/>
          </p:cNvSpPr>
          <p:nvPr>
            <p:ph/>
          </p:nvPr>
        </p:nvSpPr>
        <p:spPr>
          <a:xfrm>
            <a:off x="9677520" y="3860640"/>
            <a:ext cx="19047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政策合规保障</a:t>
            </a:r>
            <a:endParaRPr lang="en-US" sz="2400" b="0" u="none" strike="noStrike">
              <a:solidFill>
                <a:schemeClr val="dk1"/>
              </a:solidFill>
              <a:effectLst/>
              <a:uFillTx/>
              <a:latin typeface="Arial" panose="020B0604020202020204"/>
            </a:endParaRPr>
          </a:p>
        </p:txBody>
      </p:sp>
      <p:sp>
        <p:nvSpPr>
          <p:cNvPr id="1584" name="PlaceHolder 7"/>
          <p:cNvSpPr>
            <a:spLocks noGrp="1"/>
          </p:cNvSpPr>
          <p:nvPr>
            <p:ph/>
          </p:nvPr>
        </p:nvSpPr>
        <p:spPr>
          <a:xfrm>
            <a:off x="9677520" y="4419720"/>
            <a:ext cx="1904760" cy="1828440"/>
          </a:xfrm>
          <a:prstGeom prst="rect">
            <a:avLst/>
          </a:prstGeom>
          <a:noFill/>
          <a:ln w="0">
            <a:noFill/>
          </a:ln>
        </p:spPr>
        <p:txBody>
          <a:bodyPr lIns="0" tIns="0" rIns="0" bIns="0" anchor="t">
            <a:normAutofit/>
          </a:bodyPr>
          <a:p>
            <a:pPr indent="0" defTabSz="914400">
              <a:lnSpc>
                <a:spcPct val="125000"/>
              </a:lnSpc>
              <a:buNone/>
              <a:tabLst>
                <a:tab pos="0" algn="l"/>
              </a:tabLst>
            </a:pPr>
            <a:r>
              <a:rPr lang="zh-CN" sz="1000" b="0" u="none" strike="noStrike">
                <a:solidFill>
                  <a:schemeClr val="dk1"/>
                </a:solidFill>
                <a:effectLst/>
                <a:uFillTx/>
                <a:latin typeface="Arial" panose="020B0604020202020204"/>
                <a:ea typeface="微软雅黑" panose="020B0503020204020204" charset="-122"/>
              </a:rPr>
              <a:t>平台严格遵循国家职业教育改革的相关政策法规，确保企业的培训工作符合政策要求。如在安全合规培训方面，平台能够自动管理特种作业证书，确保企业员工持证上岗，符合安全规范，避免了因违规而受到的处罚。</a:t>
            </a:r>
            <a:endParaRPr lang="en-US" sz="10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客户案例拓展</a:t>
            </a:r>
            <a:endParaRPr lang="en-US" sz="3600" b="0" u="none" strike="noStrike">
              <a:solidFill>
                <a:schemeClr val="dk1"/>
              </a:solidFill>
              <a:effectLst/>
              <a:uFillTx/>
              <a:latin typeface="Arial" panose="020B0604020202020204"/>
            </a:endParaRPr>
          </a:p>
        </p:txBody>
      </p:sp>
      <p:sp>
        <p:nvSpPr>
          <p:cNvPr id="1586" name="PlaceHolder 2"/>
          <p:cNvSpPr>
            <a:spLocks noGrp="1"/>
          </p:cNvSpPr>
          <p:nvPr>
            <p:ph/>
          </p:nvPr>
        </p:nvSpPr>
        <p:spPr>
          <a:xfrm>
            <a:off x="6094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587" name="图片占位符 14" descr="1"/>
          <p:cNvPicPr/>
          <p:nvPr/>
        </p:nvPicPr>
        <p:blipFill>
          <a:blip r:embed="rId1">
            <a:extLst>
              <a:ext uri="{96DAC541-7B7A-43D3-8B79-37D633B846F1}">
                <asvg:svgBlip xmlns:asvg="http://schemas.microsoft.com/office/drawing/2016/SVG/main" r:embed="rId2"/>
              </a:ext>
            </a:extLst>
          </a:blip>
          <a:stretch>
            <a:fillRect/>
          </a:stretch>
        </p:blipFill>
        <p:spPr>
          <a:xfrm>
            <a:off x="1879560" y="2108160"/>
            <a:ext cx="914040" cy="914040"/>
          </a:xfrm>
          <a:prstGeom prst="rect">
            <a:avLst/>
          </a:prstGeom>
          <a:noFill/>
        </p:spPr>
      </p:pic>
      <p:sp>
        <p:nvSpPr>
          <p:cNvPr id="1588" name="PlaceHolder 3"/>
          <p:cNvSpPr>
            <a:spLocks noGrp="1"/>
          </p:cNvSpPr>
          <p:nvPr>
            <p:ph/>
          </p:nvPr>
        </p:nvSpPr>
        <p:spPr>
          <a:xfrm>
            <a:off x="1015920" y="3276720"/>
            <a:ext cx="264132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制造企业案例</a:t>
            </a:r>
            <a:endParaRPr lang="en-US" sz="2400" b="0" u="none" strike="noStrike">
              <a:solidFill>
                <a:schemeClr val="dk1"/>
              </a:solidFill>
              <a:effectLst/>
              <a:uFillTx/>
              <a:latin typeface="Arial" panose="020B0604020202020204"/>
            </a:endParaRPr>
          </a:p>
        </p:txBody>
      </p:sp>
      <p:sp>
        <p:nvSpPr>
          <p:cNvPr id="1589" name="PlaceHolder 4"/>
          <p:cNvSpPr>
            <a:spLocks noGrp="1"/>
          </p:cNvSpPr>
          <p:nvPr>
            <p:ph/>
          </p:nvPr>
        </p:nvSpPr>
        <p:spPr>
          <a:xfrm>
            <a:off x="1015920" y="3835440"/>
            <a:ext cx="2641320" cy="1828440"/>
          </a:xfrm>
          <a:prstGeom prst="rect">
            <a:avLst/>
          </a:prstGeom>
          <a:noFill/>
          <a:ln w="0">
            <a:noFill/>
          </a:ln>
        </p:spPr>
        <p:txBody>
          <a:bodyPr lIns="0" tIns="0" rIns="0" bIns="0" anchor="t">
            <a:normAutofit fontScale="77500" lnSpcReduction="19999"/>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某制造企业使用平台后，解决了员工技能培训难题。通过平台的模块化课程工厂，为员工定制了专业的技能培训课程，提高了员工的操作技能和生产效率。同时，平台的智能考评体系帮助企业准确评估员工的培训效果，及时调整培训方案。该企业的产品质量和生产效率得到了显著提升。</a:t>
            </a:r>
            <a:endParaRPr lang="en-US" sz="1600" b="0" u="none" strike="noStrike">
              <a:solidFill>
                <a:schemeClr val="dk1"/>
              </a:solidFill>
              <a:effectLst/>
              <a:uFillTx/>
              <a:latin typeface="Arial" panose="020B0604020202020204"/>
            </a:endParaRPr>
          </a:p>
        </p:txBody>
      </p:sp>
      <p:sp>
        <p:nvSpPr>
          <p:cNvPr id="1590" name="PlaceHolder 5"/>
          <p:cNvSpPr>
            <a:spLocks noGrp="1"/>
          </p:cNvSpPr>
          <p:nvPr>
            <p:ph/>
          </p:nvPr>
        </p:nvSpPr>
        <p:spPr>
          <a:xfrm>
            <a:off x="436896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591" name="图片占位符 15" descr="2"/>
          <p:cNvPicPr/>
          <p:nvPr/>
        </p:nvPicPr>
        <p:blipFill>
          <a:blip r:embed="rId3">
            <a:extLst>
              <a:ext uri="{96DAC541-7B7A-43D3-8B79-37D633B846F1}">
                <asvg:svgBlip xmlns:asvg="http://schemas.microsoft.com/office/drawing/2016/SVG/main" r:embed="rId4"/>
              </a:ext>
            </a:extLst>
          </a:blip>
          <a:stretch>
            <a:fillRect/>
          </a:stretch>
        </p:blipFill>
        <p:spPr>
          <a:xfrm>
            <a:off x="5638680" y="2108160"/>
            <a:ext cx="914040" cy="914040"/>
          </a:xfrm>
          <a:prstGeom prst="rect">
            <a:avLst/>
          </a:prstGeom>
          <a:noFill/>
        </p:spPr>
      </p:pic>
      <p:sp>
        <p:nvSpPr>
          <p:cNvPr id="1592" name="PlaceHolder 6"/>
          <p:cNvSpPr>
            <a:spLocks noGrp="1"/>
          </p:cNvSpPr>
          <p:nvPr>
            <p:ph/>
          </p:nvPr>
        </p:nvSpPr>
        <p:spPr>
          <a:xfrm>
            <a:off x="4775040" y="3276720"/>
            <a:ext cx="264132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零售企业案例</a:t>
            </a:r>
            <a:endParaRPr lang="en-US" sz="2400" b="0" u="none" strike="noStrike">
              <a:solidFill>
                <a:schemeClr val="dk1"/>
              </a:solidFill>
              <a:effectLst/>
              <a:uFillTx/>
              <a:latin typeface="Arial" panose="020B0604020202020204"/>
            </a:endParaRPr>
          </a:p>
        </p:txBody>
      </p:sp>
      <p:sp>
        <p:nvSpPr>
          <p:cNvPr id="1593" name="PlaceHolder 7"/>
          <p:cNvSpPr>
            <a:spLocks noGrp="1"/>
          </p:cNvSpPr>
          <p:nvPr>
            <p:ph/>
          </p:nvPr>
        </p:nvSpPr>
        <p:spPr>
          <a:xfrm>
            <a:off x="4775040" y="3835440"/>
            <a:ext cx="2641320" cy="1828440"/>
          </a:xfrm>
          <a:prstGeom prst="rect">
            <a:avLst/>
          </a:prstGeom>
          <a:noFill/>
          <a:ln w="0">
            <a:noFill/>
          </a:ln>
        </p:spPr>
        <p:txBody>
          <a:bodyPr lIns="0" tIns="0" rIns="0" bIns="0" anchor="t">
            <a:normAutofit fontScale="77500" lnSpcReduction="19999"/>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某零售企业利用平台实现了全国门店员工的统一培训。总部通过平台统一下发培训课程，各门店根据自身需求叠加个性化内容。通过区域学习数据对比，企业能够及时了解各门店的培训情况，优化培训资源分配。该企业的员工服务水平和销售业绩得到了明显提高。</a:t>
            </a:r>
            <a:endParaRPr lang="en-US" sz="1600" b="0" u="none" strike="noStrike">
              <a:solidFill>
                <a:schemeClr val="dk1"/>
              </a:solidFill>
              <a:effectLst/>
              <a:uFillTx/>
              <a:latin typeface="Arial" panose="020B0604020202020204"/>
            </a:endParaRPr>
          </a:p>
        </p:txBody>
      </p:sp>
      <p:sp>
        <p:nvSpPr>
          <p:cNvPr id="1594" name="PlaceHolder 8"/>
          <p:cNvSpPr>
            <a:spLocks noGrp="1"/>
          </p:cNvSpPr>
          <p:nvPr>
            <p:ph/>
          </p:nvPr>
        </p:nvSpPr>
        <p:spPr>
          <a:xfrm>
            <a:off x="8128080" y="1523880"/>
            <a:ext cx="3454200" cy="47239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pic>
        <p:nvPicPr>
          <p:cNvPr id="1595" name="图片占位符 16" descr="3"/>
          <p:cNvPicPr/>
          <p:nvPr/>
        </p:nvPicPr>
        <p:blipFill>
          <a:blip r:embed="rId5">
            <a:extLst>
              <a:ext uri="{96DAC541-7B7A-43D3-8B79-37D633B846F1}">
                <asvg:svgBlip xmlns:asvg="http://schemas.microsoft.com/office/drawing/2016/SVG/main" r:embed="rId6"/>
              </a:ext>
            </a:extLst>
          </a:blip>
          <a:stretch>
            <a:fillRect/>
          </a:stretch>
        </p:blipFill>
        <p:spPr>
          <a:xfrm>
            <a:off x="9398160" y="2108160"/>
            <a:ext cx="914040" cy="914040"/>
          </a:xfrm>
          <a:prstGeom prst="rect">
            <a:avLst/>
          </a:prstGeom>
          <a:noFill/>
        </p:spPr>
      </p:pic>
      <p:sp>
        <p:nvSpPr>
          <p:cNvPr id="1596" name="PlaceHolder 9"/>
          <p:cNvSpPr>
            <a:spLocks noGrp="1"/>
          </p:cNvSpPr>
          <p:nvPr>
            <p:ph/>
          </p:nvPr>
        </p:nvSpPr>
        <p:spPr>
          <a:xfrm>
            <a:off x="8534520" y="3276720"/>
            <a:ext cx="2641320" cy="406080"/>
          </a:xfrm>
          <a:prstGeom prst="rect">
            <a:avLst/>
          </a:prstGeom>
          <a:noFill/>
          <a:ln w="0">
            <a:noFill/>
          </a:ln>
        </p:spPr>
        <p:txBody>
          <a:bodyPr lIns="0" tIns="0" rIns="0" bIns="0" anchor="t">
            <a:noAutofit/>
          </a:bodyPr>
          <a:p>
            <a:pPr indent="0" algn="ctr"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服务行业案例</a:t>
            </a:r>
            <a:endParaRPr lang="en-US" sz="2400" b="0" u="none" strike="noStrike">
              <a:solidFill>
                <a:schemeClr val="dk1"/>
              </a:solidFill>
              <a:effectLst/>
              <a:uFillTx/>
              <a:latin typeface="Arial" panose="020B0604020202020204"/>
            </a:endParaRPr>
          </a:p>
        </p:txBody>
      </p:sp>
      <p:sp>
        <p:nvSpPr>
          <p:cNvPr id="1597" name="PlaceHolder 10"/>
          <p:cNvSpPr>
            <a:spLocks noGrp="1"/>
          </p:cNvSpPr>
          <p:nvPr>
            <p:ph/>
          </p:nvPr>
        </p:nvSpPr>
        <p:spPr>
          <a:xfrm>
            <a:off x="8534520" y="3835440"/>
            <a:ext cx="2641320" cy="1828440"/>
          </a:xfrm>
          <a:prstGeom prst="rect">
            <a:avLst/>
          </a:prstGeom>
          <a:noFill/>
          <a:ln w="0">
            <a:noFill/>
          </a:ln>
        </p:spPr>
        <p:txBody>
          <a:bodyPr lIns="0" tIns="0" rIns="0" bIns="0" anchor="t">
            <a:normAutofit fontScale="77500" lnSpcReduction="19999"/>
          </a:bodyPr>
          <a:p>
            <a:pPr indent="0" algn="ctr"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某服务行业企业借助平台提升了员工的服务意识和专业技能。平台的在线互动问答社区为员工提供了交流学习的平台，员工可以随时提问，专家和同事及时解答。同时，平台的智能证书体系激励员工不断学习，获得相关证书，提升了企业的整体服务质量和市场竞争力。</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PlaceHolder 1"/>
          <p:cNvSpPr>
            <a:spLocks noGrp="1"/>
          </p:cNvSpPr>
          <p:nvPr>
            <p:ph/>
          </p:nvPr>
        </p:nvSpPr>
        <p:spPr>
          <a:xfrm>
            <a:off x="1015920" y="2666880"/>
            <a:ext cx="5448960" cy="456840"/>
          </a:xfrm>
          <a:prstGeom prst="rect">
            <a:avLst/>
          </a:prstGeom>
          <a:noFill/>
          <a:ln w="0">
            <a:noFill/>
          </a:ln>
        </p:spPr>
        <p:txBody>
          <a:bodyPr lIns="0" tIns="0" rIns="0" bIns="0" anchor="t">
            <a:noAutofit/>
          </a:bodyPr>
          <a:p>
            <a:pPr indent="0" defTabSz="914400">
              <a:lnSpc>
                <a:spcPct val="125000"/>
              </a:lnSpc>
              <a:buNone/>
              <a:tabLst>
                <a:tab pos="0" algn="l"/>
              </a:tabLst>
            </a:pPr>
            <a:r>
              <a:rPr lang="en-US" sz="2400" b="0" u="none" strike="noStrike">
                <a:solidFill>
                  <a:schemeClr val="dk1"/>
                </a:solidFill>
                <a:effectLst/>
                <a:uFillTx/>
                <a:latin typeface="Arial" panose="020B0604020202020204"/>
                <a:ea typeface="微软雅黑" panose="020B0503020204020204" charset="-122"/>
              </a:rPr>
              <a:t>THE END</a:t>
            </a:r>
            <a:endParaRPr lang="en-US" sz="2400" b="0" u="none" strike="noStrike">
              <a:solidFill>
                <a:schemeClr val="dk1"/>
              </a:solidFill>
              <a:effectLst/>
              <a:uFillTx/>
              <a:latin typeface="Arial" panose="020B0604020202020204"/>
            </a:endParaRPr>
          </a:p>
        </p:txBody>
      </p:sp>
      <p:sp>
        <p:nvSpPr>
          <p:cNvPr id="1599" name="PlaceHolder 2"/>
          <p:cNvSpPr>
            <a:spLocks noGrp="1"/>
          </p:cNvSpPr>
          <p:nvPr>
            <p:ph type="title"/>
          </p:nvPr>
        </p:nvSpPr>
        <p:spPr>
          <a:xfrm>
            <a:off x="1015920" y="3174840"/>
            <a:ext cx="5450760" cy="1015560"/>
          </a:xfrm>
          <a:prstGeom prst="rect">
            <a:avLst/>
          </a:prstGeom>
          <a:noFill/>
          <a:ln w="0">
            <a:noFill/>
          </a:ln>
        </p:spPr>
        <p:txBody>
          <a:bodyPr lIns="0" tIns="0" rIns="0" bIns="0" anchor="t">
            <a:normAutofit/>
          </a:bodyPr>
          <a:p>
            <a:pPr indent="0" defTabSz="914400">
              <a:lnSpc>
                <a:spcPct val="100000"/>
              </a:lnSpc>
              <a:buNone/>
              <a:tabLst>
                <a:tab pos="0" algn="l"/>
              </a:tabLst>
            </a:pPr>
            <a:r>
              <a:rPr lang="zh-CN" sz="6400" b="1" u="none" strike="noStrike">
                <a:solidFill>
                  <a:schemeClr val="dk1"/>
                </a:solidFill>
                <a:effectLst/>
                <a:uFill>
                  <a:solidFill>
                    <a:srgbClr val="404040"/>
                  </a:solidFill>
                </a:uFill>
                <a:latin typeface="Arial" panose="020B0604020202020204"/>
                <a:ea typeface="微软雅黑" panose="020B0503020204020204" charset="-122"/>
              </a:rPr>
              <a:t>谢谢</a:t>
            </a:r>
            <a:endParaRPr lang="en-US" sz="6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企业培训痛点解析</a:t>
            </a:r>
            <a:endParaRPr lang="en-US" sz="3600" b="0" u="none" strike="noStrike">
              <a:solidFill>
                <a:schemeClr val="dk1"/>
              </a:solidFill>
              <a:effectLst/>
              <a:uFillTx/>
              <a:latin typeface="Arial" panose="020B0604020202020204"/>
            </a:endParaRPr>
          </a:p>
        </p:txBody>
      </p:sp>
      <p:pic>
        <p:nvPicPr>
          <p:cNvPr id="1249" name="内容占位符 18" descr="default_6_img"/>
          <p:cNvPicPr/>
          <p:nvPr/>
        </p:nvPicPr>
        <p:blipFill>
          <a:blip r:embed="rId1"/>
          <a:srcRect t="31894" b="31894"/>
          <a:stretch>
            <a:fillRect/>
          </a:stretch>
        </p:blipFill>
        <p:spPr>
          <a:xfrm>
            <a:off x="609480" y="1523880"/>
            <a:ext cx="10972440" cy="2234880"/>
          </a:xfrm>
          <a:prstGeom prst="rect">
            <a:avLst/>
          </a:prstGeom>
          <a:solidFill>
            <a:srgbClr val="DDDDDD"/>
          </a:solidFill>
          <a:ln w="0">
            <a:noFill/>
          </a:ln>
        </p:spPr>
      </p:pic>
      <p:sp>
        <p:nvSpPr>
          <p:cNvPr id="1250" name="PlaceHolder 2"/>
          <p:cNvSpPr>
            <a:spLocks noGrp="1"/>
          </p:cNvSpPr>
          <p:nvPr>
            <p:ph/>
          </p:nvPr>
        </p:nvSpPr>
        <p:spPr>
          <a:xfrm>
            <a:off x="60948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51" name="PlaceHolder 3"/>
          <p:cNvSpPr>
            <a:spLocks noGrp="1"/>
          </p:cNvSpPr>
          <p:nvPr>
            <p:ph/>
          </p:nvPr>
        </p:nvSpPr>
        <p:spPr>
          <a:xfrm>
            <a:off x="762120" y="4216320"/>
            <a:ext cx="2133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成本维度痛点</a:t>
            </a:r>
            <a:endParaRPr lang="en-US" sz="2400" b="0" u="none" strike="noStrike">
              <a:solidFill>
                <a:schemeClr val="dk1"/>
              </a:solidFill>
              <a:effectLst/>
              <a:uFillTx/>
              <a:latin typeface="Arial" panose="020B0604020202020204"/>
            </a:endParaRPr>
          </a:p>
        </p:txBody>
      </p:sp>
      <p:sp>
        <p:nvSpPr>
          <p:cNvPr id="1252" name="PlaceHolder 4"/>
          <p:cNvSpPr>
            <a:spLocks noGrp="1"/>
          </p:cNvSpPr>
          <p:nvPr>
            <p:ph/>
          </p:nvPr>
        </p:nvSpPr>
        <p:spPr>
          <a:xfrm>
            <a:off x="762120" y="4724280"/>
            <a:ext cx="2133360" cy="1523520"/>
          </a:xfrm>
          <a:prstGeom prst="rect">
            <a:avLst/>
          </a:prstGeom>
          <a:noFill/>
          <a:ln w="0">
            <a:noFill/>
          </a:ln>
        </p:spPr>
        <p:txBody>
          <a:bodyPr lIns="0" tIns="0" rIns="0" bIns="0" anchor="t">
            <a:normAutofit fontScale="92500" lnSpcReduction="1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传统线下培训在成本方面存在诸多问题，如场地租赁、师资聘请等费用高昂，中型企业年线下培训费用可达百万元，给企业带来沉重的经济负担。</a:t>
            </a:r>
            <a:endParaRPr lang="en-US" sz="1600" b="0" u="none" strike="noStrike">
              <a:solidFill>
                <a:schemeClr val="dk1"/>
              </a:solidFill>
              <a:effectLst/>
              <a:uFillTx/>
              <a:latin typeface="Arial" panose="020B0604020202020204"/>
            </a:endParaRPr>
          </a:p>
        </p:txBody>
      </p:sp>
      <p:sp>
        <p:nvSpPr>
          <p:cNvPr id="1253" name="PlaceHolder 5"/>
          <p:cNvSpPr>
            <a:spLocks noGrp="1"/>
          </p:cNvSpPr>
          <p:nvPr>
            <p:ph/>
          </p:nvPr>
        </p:nvSpPr>
        <p:spPr>
          <a:xfrm>
            <a:off x="350532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54" name="PlaceHolder 6"/>
          <p:cNvSpPr>
            <a:spLocks noGrp="1"/>
          </p:cNvSpPr>
          <p:nvPr>
            <p:ph/>
          </p:nvPr>
        </p:nvSpPr>
        <p:spPr>
          <a:xfrm>
            <a:off x="3657600" y="4216320"/>
            <a:ext cx="2133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进度追踪痛点</a:t>
            </a:r>
            <a:endParaRPr lang="en-US" sz="2400" b="0" u="none" strike="noStrike">
              <a:solidFill>
                <a:schemeClr val="dk1"/>
              </a:solidFill>
              <a:effectLst/>
              <a:uFillTx/>
              <a:latin typeface="Arial" panose="020B0604020202020204"/>
            </a:endParaRPr>
          </a:p>
        </p:txBody>
      </p:sp>
      <p:sp>
        <p:nvSpPr>
          <p:cNvPr id="1255" name="PlaceHolder 7"/>
          <p:cNvSpPr>
            <a:spLocks noGrp="1"/>
          </p:cNvSpPr>
          <p:nvPr>
            <p:ph/>
          </p:nvPr>
        </p:nvSpPr>
        <p:spPr>
          <a:xfrm>
            <a:off x="3657600" y="4724280"/>
            <a:ext cx="213336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线下培训数据分散，难以形成完整的学员学习档案，缺乏实时监控手段，导致管理者难以全面了解员工学习进度。</a:t>
            </a:r>
            <a:endParaRPr lang="en-US" sz="1400" b="0" u="none" strike="noStrike">
              <a:solidFill>
                <a:schemeClr val="dk1"/>
              </a:solidFill>
              <a:effectLst/>
              <a:uFillTx/>
              <a:latin typeface="Arial" panose="020B0604020202020204"/>
            </a:endParaRPr>
          </a:p>
        </p:txBody>
      </p:sp>
      <p:sp>
        <p:nvSpPr>
          <p:cNvPr id="1256" name="PlaceHolder 8"/>
          <p:cNvSpPr>
            <a:spLocks noGrp="1"/>
          </p:cNvSpPr>
          <p:nvPr>
            <p:ph/>
          </p:nvPr>
        </p:nvSpPr>
        <p:spPr>
          <a:xfrm>
            <a:off x="640080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57" name="PlaceHolder 9"/>
          <p:cNvSpPr>
            <a:spLocks noGrp="1"/>
          </p:cNvSpPr>
          <p:nvPr>
            <p:ph/>
          </p:nvPr>
        </p:nvSpPr>
        <p:spPr>
          <a:xfrm>
            <a:off x="6553080" y="4216320"/>
            <a:ext cx="2133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成果评估痛点</a:t>
            </a:r>
            <a:endParaRPr lang="en-US" sz="2400" b="0" u="none" strike="noStrike">
              <a:solidFill>
                <a:schemeClr val="dk1"/>
              </a:solidFill>
              <a:effectLst/>
              <a:uFillTx/>
              <a:latin typeface="Arial" panose="020B0604020202020204"/>
            </a:endParaRPr>
          </a:p>
        </p:txBody>
      </p:sp>
      <p:sp>
        <p:nvSpPr>
          <p:cNvPr id="1258" name="PlaceHolder 10"/>
          <p:cNvSpPr>
            <a:spLocks noGrp="1"/>
          </p:cNvSpPr>
          <p:nvPr>
            <p:ph/>
          </p:nvPr>
        </p:nvSpPr>
        <p:spPr>
          <a:xfrm>
            <a:off x="6553080" y="4724280"/>
            <a:ext cx="2133360" cy="1523520"/>
          </a:xfrm>
          <a:prstGeom prst="rect">
            <a:avLst/>
          </a:prstGeom>
          <a:noFill/>
          <a:ln w="0">
            <a:noFill/>
          </a:ln>
        </p:spPr>
        <p:txBody>
          <a:bodyPr lIns="0" tIns="0" rIns="0" bIns="0" anchor="t">
            <a:normAutofit fontScale="92500" lnSpcReduction="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传统培训成果评估方式单一，多以满意度和分数衡量，无法直观体现培训实际效果，且培训与实践脱节，成果难以巩固。</a:t>
            </a:r>
            <a:endParaRPr lang="en-US" sz="1600" b="0" u="none" strike="noStrike">
              <a:solidFill>
                <a:schemeClr val="dk1"/>
              </a:solidFill>
              <a:effectLst/>
              <a:uFillTx/>
              <a:latin typeface="Arial" panose="020B0604020202020204"/>
            </a:endParaRPr>
          </a:p>
        </p:txBody>
      </p:sp>
      <p:sp>
        <p:nvSpPr>
          <p:cNvPr id="1259" name="PlaceHolder 11"/>
          <p:cNvSpPr>
            <a:spLocks noGrp="1"/>
          </p:cNvSpPr>
          <p:nvPr>
            <p:ph/>
          </p:nvPr>
        </p:nvSpPr>
        <p:spPr>
          <a:xfrm>
            <a:off x="9296280" y="4216320"/>
            <a:ext cx="50400" cy="2031480"/>
          </a:xfrm>
          <a:prstGeom prst="rect">
            <a:avLst/>
          </a:prstGeom>
          <a:solidFill>
            <a:schemeClr val="accent1"/>
          </a:soli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60" name="PlaceHolder 12"/>
          <p:cNvSpPr>
            <a:spLocks noGrp="1"/>
          </p:cNvSpPr>
          <p:nvPr>
            <p:ph/>
          </p:nvPr>
        </p:nvSpPr>
        <p:spPr>
          <a:xfrm>
            <a:off x="9448920" y="4216320"/>
            <a:ext cx="213336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证书管理痛点</a:t>
            </a:r>
            <a:endParaRPr lang="en-US" sz="2400" b="0" u="none" strike="noStrike">
              <a:solidFill>
                <a:schemeClr val="dk1"/>
              </a:solidFill>
              <a:effectLst/>
              <a:uFillTx/>
              <a:latin typeface="Arial" panose="020B0604020202020204"/>
            </a:endParaRPr>
          </a:p>
        </p:txBody>
      </p:sp>
      <p:sp>
        <p:nvSpPr>
          <p:cNvPr id="1261" name="PlaceHolder 13"/>
          <p:cNvSpPr>
            <a:spLocks noGrp="1"/>
          </p:cNvSpPr>
          <p:nvPr>
            <p:ph/>
          </p:nvPr>
        </p:nvSpPr>
        <p:spPr>
          <a:xfrm>
            <a:off x="9448920" y="4724280"/>
            <a:ext cx="213336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缺乏有效的证书管理体系，培训缺乏权威性和吸引力，无法激发员工学习动力，也难以与职业发展路径结合。</a:t>
            </a:r>
            <a:endParaRPr lang="en-US" sz="1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传统培训成本高企的具体表现</a:t>
            </a:r>
            <a:endParaRPr lang="en-US" sz="3600" b="0" u="none" strike="noStrike">
              <a:solidFill>
                <a:schemeClr val="dk1"/>
              </a:solidFill>
              <a:effectLst/>
              <a:uFillTx/>
              <a:latin typeface="Arial" panose="020B0604020202020204"/>
            </a:endParaRPr>
          </a:p>
        </p:txBody>
      </p:sp>
      <p:pic>
        <p:nvPicPr>
          <p:cNvPr id="1263" name="图片占位符 19" descr="1"/>
          <p:cNvPicPr/>
          <p:nvPr/>
        </p:nvPicPr>
        <p:blipFill>
          <a:blip r:embed="rId1">
            <a:extLst>
              <a:ext uri="{96DAC541-7B7A-43D3-8B79-37D633B846F1}">
                <asvg:svgBlip xmlns:asvg="http://schemas.microsoft.com/office/drawing/2016/SVG/main" r:embed="rId2"/>
              </a:ext>
            </a:extLst>
          </a:blip>
          <a:stretch>
            <a:fillRect/>
          </a:stretch>
        </p:blipFill>
        <p:spPr>
          <a:xfrm>
            <a:off x="609480" y="1625760"/>
            <a:ext cx="914040" cy="914040"/>
          </a:xfrm>
          <a:prstGeom prst="rect">
            <a:avLst/>
          </a:prstGeom>
          <a:noFill/>
        </p:spPr>
      </p:pic>
      <p:sp>
        <p:nvSpPr>
          <p:cNvPr id="1264" name="PlaceHolder 2"/>
          <p:cNvSpPr>
            <a:spLocks noGrp="1"/>
          </p:cNvSpPr>
          <p:nvPr>
            <p:ph/>
          </p:nvPr>
        </p:nvSpPr>
        <p:spPr>
          <a:xfrm>
            <a:off x="1778040" y="162576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场地设施成本</a:t>
            </a:r>
            <a:endParaRPr lang="en-US" sz="2400" b="0" u="none" strike="noStrike">
              <a:solidFill>
                <a:schemeClr val="dk1"/>
              </a:solidFill>
              <a:effectLst/>
              <a:uFillTx/>
              <a:latin typeface="Arial" panose="020B0604020202020204"/>
            </a:endParaRPr>
          </a:p>
        </p:txBody>
      </p:sp>
      <p:sp>
        <p:nvSpPr>
          <p:cNvPr id="1265" name="PlaceHolder 3"/>
          <p:cNvSpPr>
            <a:spLocks noGrp="1"/>
          </p:cNvSpPr>
          <p:nvPr>
            <p:ph/>
          </p:nvPr>
        </p:nvSpPr>
        <p:spPr>
          <a:xfrm>
            <a:off x="1778040" y="2133720"/>
            <a:ext cx="218412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传统线下培训需租赁场地，成本随培训规模扩大呈指数上升，中型企业年线下培训场地及设施费用可达百万元。</a:t>
            </a:r>
            <a:endParaRPr lang="en-US" sz="1400" b="0" u="none" strike="noStrike">
              <a:solidFill>
                <a:schemeClr val="dk1"/>
              </a:solidFill>
              <a:effectLst/>
              <a:uFillTx/>
              <a:latin typeface="Arial" panose="020B0604020202020204"/>
            </a:endParaRPr>
          </a:p>
        </p:txBody>
      </p:sp>
      <p:pic>
        <p:nvPicPr>
          <p:cNvPr id="1266" name="图片占位符 17" descr="2"/>
          <p:cNvPicPr/>
          <p:nvPr/>
        </p:nvPicPr>
        <p:blipFill>
          <a:blip r:embed="rId3">
            <a:extLst>
              <a:ext uri="{96DAC541-7B7A-43D3-8B79-37D633B846F1}">
                <asvg:svgBlip xmlns:asvg="http://schemas.microsoft.com/office/drawing/2016/SVG/main" r:embed="rId4"/>
              </a:ext>
            </a:extLst>
          </a:blip>
          <a:stretch>
            <a:fillRect/>
          </a:stretch>
        </p:blipFill>
        <p:spPr>
          <a:xfrm>
            <a:off x="4419720" y="1625760"/>
            <a:ext cx="914040" cy="914040"/>
          </a:xfrm>
          <a:prstGeom prst="rect">
            <a:avLst/>
          </a:prstGeom>
          <a:noFill/>
        </p:spPr>
      </p:pic>
      <p:sp>
        <p:nvSpPr>
          <p:cNvPr id="1267" name="PlaceHolder 4"/>
          <p:cNvSpPr>
            <a:spLocks noGrp="1"/>
          </p:cNvSpPr>
          <p:nvPr>
            <p:ph/>
          </p:nvPr>
        </p:nvSpPr>
        <p:spPr>
          <a:xfrm>
            <a:off x="5587920" y="162576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组织人力成本</a:t>
            </a:r>
            <a:endParaRPr lang="en-US" sz="2400" b="0" u="none" strike="noStrike">
              <a:solidFill>
                <a:schemeClr val="dk1"/>
              </a:solidFill>
              <a:effectLst/>
              <a:uFillTx/>
              <a:latin typeface="Arial" panose="020B0604020202020204"/>
            </a:endParaRPr>
          </a:p>
        </p:txBody>
      </p:sp>
      <p:sp>
        <p:nvSpPr>
          <p:cNvPr id="1268" name="PlaceHolder 5"/>
          <p:cNvSpPr>
            <a:spLocks noGrp="1"/>
          </p:cNvSpPr>
          <p:nvPr>
            <p:ph/>
          </p:nvPr>
        </p:nvSpPr>
        <p:spPr>
          <a:xfrm>
            <a:off x="5587920" y="2133720"/>
            <a:ext cx="2184120" cy="1523520"/>
          </a:xfrm>
          <a:prstGeom prst="rect">
            <a:avLst/>
          </a:prstGeom>
          <a:noFill/>
          <a:ln w="0">
            <a:noFill/>
          </a:ln>
        </p:spPr>
        <p:txBody>
          <a:bodyPr lIns="0" tIns="0" rIns="0" bIns="0" anchor="t">
            <a:normAutofit fontScale="92500" lnSpcReduction="9999"/>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组织线下培训需投入大量人力，包括培训部门规划协调、聘请专业培训师等，专业培训师的紧缺导致费用升高，拉高整体成本。</a:t>
            </a:r>
            <a:endParaRPr lang="en-US" sz="1600" b="0" u="none" strike="noStrike">
              <a:solidFill>
                <a:schemeClr val="dk1"/>
              </a:solidFill>
              <a:effectLst/>
              <a:uFillTx/>
              <a:latin typeface="Arial" panose="020B0604020202020204"/>
            </a:endParaRPr>
          </a:p>
        </p:txBody>
      </p:sp>
      <p:pic>
        <p:nvPicPr>
          <p:cNvPr id="1269" name="图片占位符 20" descr="3"/>
          <p:cNvPicPr/>
          <p:nvPr/>
        </p:nvPicPr>
        <p:blipFill>
          <a:blip r:embed="rId5">
            <a:extLst>
              <a:ext uri="{96DAC541-7B7A-43D3-8B79-37D633B846F1}">
                <asvg:svgBlip xmlns:asvg="http://schemas.microsoft.com/office/drawing/2016/SVG/main" r:embed="rId6"/>
              </a:ext>
            </a:extLst>
          </a:blip>
          <a:stretch>
            <a:fillRect/>
          </a:stretch>
        </p:blipFill>
        <p:spPr>
          <a:xfrm>
            <a:off x="8229600" y="1625760"/>
            <a:ext cx="914040" cy="914040"/>
          </a:xfrm>
          <a:prstGeom prst="rect">
            <a:avLst/>
          </a:prstGeom>
          <a:noFill/>
        </p:spPr>
      </p:pic>
      <p:sp>
        <p:nvSpPr>
          <p:cNvPr id="1270" name="PlaceHolder 6"/>
          <p:cNvSpPr>
            <a:spLocks noGrp="1"/>
          </p:cNvSpPr>
          <p:nvPr>
            <p:ph/>
          </p:nvPr>
        </p:nvSpPr>
        <p:spPr>
          <a:xfrm>
            <a:off x="9398160" y="162576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差旅住宿成本</a:t>
            </a:r>
            <a:endParaRPr lang="en-US" sz="2400" b="0" u="none" strike="noStrike">
              <a:solidFill>
                <a:schemeClr val="dk1"/>
              </a:solidFill>
              <a:effectLst/>
              <a:uFillTx/>
              <a:latin typeface="Arial" panose="020B0604020202020204"/>
            </a:endParaRPr>
          </a:p>
        </p:txBody>
      </p:sp>
      <p:sp>
        <p:nvSpPr>
          <p:cNvPr id="1271" name="PlaceHolder 7"/>
          <p:cNvSpPr>
            <a:spLocks noGrp="1"/>
          </p:cNvSpPr>
          <p:nvPr>
            <p:ph/>
          </p:nvPr>
        </p:nvSpPr>
        <p:spPr>
          <a:xfrm>
            <a:off x="9398160" y="2133720"/>
            <a:ext cx="218412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员工前往培训地点会产生交通费、食宿费等额外费用，对于分散在不同地区的企业来说，此项成本更高。</a:t>
            </a:r>
            <a:endParaRPr lang="en-US" sz="1400" b="0" u="none" strike="noStrike">
              <a:solidFill>
                <a:schemeClr val="dk1"/>
              </a:solidFill>
              <a:effectLst/>
              <a:uFillTx/>
              <a:latin typeface="Arial" panose="020B0604020202020204"/>
            </a:endParaRPr>
          </a:p>
        </p:txBody>
      </p:sp>
      <p:pic>
        <p:nvPicPr>
          <p:cNvPr id="1272" name="图片占位符 21" descr="4"/>
          <p:cNvPicPr/>
          <p:nvPr/>
        </p:nvPicPr>
        <p:blipFill>
          <a:blip r:embed="rId7">
            <a:extLst>
              <a:ext uri="{96DAC541-7B7A-43D3-8B79-37D633B846F1}">
                <asvg:svgBlip xmlns:asvg="http://schemas.microsoft.com/office/drawing/2016/SVG/main" r:embed="rId8"/>
              </a:ext>
            </a:extLst>
          </a:blip>
          <a:stretch>
            <a:fillRect/>
          </a:stretch>
        </p:blipFill>
        <p:spPr>
          <a:xfrm>
            <a:off x="609480" y="4114800"/>
            <a:ext cx="914040" cy="914040"/>
          </a:xfrm>
          <a:prstGeom prst="rect">
            <a:avLst/>
          </a:prstGeom>
          <a:noFill/>
        </p:spPr>
      </p:pic>
      <p:sp>
        <p:nvSpPr>
          <p:cNvPr id="1273" name="PlaceHolder 8"/>
          <p:cNvSpPr>
            <a:spLocks noGrp="1"/>
          </p:cNvSpPr>
          <p:nvPr>
            <p:ph/>
          </p:nvPr>
        </p:nvSpPr>
        <p:spPr>
          <a:xfrm>
            <a:off x="1778040" y="411480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资源复用成本</a:t>
            </a:r>
            <a:endParaRPr lang="en-US" sz="2400" b="0" u="none" strike="noStrike">
              <a:solidFill>
                <a:schemeClr val="dk1"/>
              </a:solidFill>
              <a:effectLst/>
              <a:uFillTx/>
              <a:latin typeface="Arial" panose="020B0604020202020204"/>
            </a:endParaRPr>
          </a:p>
        </p:txBody>
      </p:sp>
      <p:sp>
        <p:nvSpPr>
          <p:cNvPr id="1274" name="PlaceHolder 9"/>
          <p:cNvSpPr>
            <a:spLocks noGrp="1"/>
          </p:cNvSpPr>
          <p:nvPr>
            <p:ph/>
          </p:nvPr>
        </p:nvSpPr>
        <p:spPr>
          <a:xfrm>
            <a:off x="1778040" y="4622760"/>
            <a:ext cx="218412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设计、印刷课程教材和讲义有成本，且内容陈旧后价值降低，若培训内容变更需重新制作，资源难以大规模复用。</a:t>
            </a:r>
            <a:endParaRPr lang="en-US" sz="1400" b="0" u="none" strike="noStrike">
              <a:solidFill>
                <a:schemeClr val="dk1"/>
              </a:solidFill>
              <a:effectLst/>
              <a:uFillTx/>
              <a:latin typeface="Arial" panose="020B0604020202020204"/>
            </a:endParaRPr>
          </a:p>
        </p:txBody>
      </p:sp>
      <p:pic>
        <p:nvPicPr>
          <p:cNvPr id="1275" name="图片占位符 18" descr="5"/>
          <p:cNvPicPr/>
          <p:nvPr/>
        </p:nvPicPr>
        <p:blipFill>
          <a:blip r:embed="rId9">
            <a:extLst>
              <a:ext uri="{96DAC541-7B7A-43D3-8B79-37D633B846F1}">
                <asvg:svgBlip xmlns:asvg="http://schemas.microsoft.com/office/drawing/2016/SVG/main" r:embed="rId10"/>
              </a:ext>
            </a:extLst>
          </a:blip>
          <a:stretch>
            <a:fillRect/>
          </a:stretch>
        </p:blipFill>
        <p:spPr>
          <a:xfrm>
            <a:off x="4419720" y="4114800"/>
            <a:ext cx="914040" cy="914040"/>
          </a:xfrm>
          <a:prstGeom prst="rect">
            <a:avLst/>
          </a:prstGeom>
          <a:noFill/>
        </p:spPr>
      </p:pic>
      <p:sp>
        <p:nvSpPr>
          <p:cNvPr id="1276" name="PlaceHolder 10"/>
          <p:cNvSpPr>
            <a:spLocks noGrp="1"/>
          </p:cNvSpPr>
          <p:nvPr>
            <p:ph/>
          </p:nvPr>
        </p:nvSpPr>
        <p:spPr>
          <a:xfrm>
            <a:off x="5587920" y="4114800"/>
            <a:ext cx="218412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隐形成本</a:t>
            </a:r>
            <a:endParaRPr lang="en-US" sz="2400" b="0" u="none" strike="noStrike">
              <a:solidFill>
                <a:schemeClr val="dk1"/>
              </a:solidFill>
              <a:effectLst/>
              <a:uFillTx/>
              <a:latin typeface="Arial" panose="020B0604020202020204"/>
            </a:endParaRPr>
          </a:p>
        </p:txBody>
      </p:sp>
      <p:sp>
        <p:nvSpPr>
          <p:cNvPr id="1277" name="PlaceHolder 11"/>
          <p:cNvSpPr>
            <a:spLocks noGrp="1"/>
          </p:cNvSpPr>
          <p:nvPr>
            <p:ph/>
          </p:nvPr>
        </p:nvSpPr>
        <p:spPr>
          <a:xfrm>
            <a:off x="5587920" y="4622760"/>
            <a:ext cx="2184120" cy="1523520"/>
          </a:xfrm>
          <a:prstGeom prst="rect">
            <a:avLst/>
          </a:prstGeom>
          <a:noFill/>
          <a:ln w="0">
            <a:noFill/>
          </a:ln>
        </p:spPr>
        <p:txBody>
          <a:bodyPr lIns="0" tIns="0" rIns="0" bIns="0" anchor="t">
            <a:noAutofit/>
          </a:bodyPr>
          <a:p>
            <a:pPr indent="0" defTabSz="914400">
              <a:lnSpc>
                <a:spcPct val="125000"/>
              </a:lnSpc>
              <a:buNone/>
              <a:tabLst>
                <a:tab pos="0" algn="l"/>
              </a:tabLst>
            </a:pPr>
            <a:r>
              <a:rPr lang="zh-CN" sz="1400" b="0" u="none" strike="noStrike">
                <a:solidFill>
                  <a:schemeClr val="dk1"/>
                </a:solidFill>
                <a:effectLst/>
                <a:uFillTx/>
                <a:latin typeface="Arial" panose="020B0604020202020204"/>
                <a:ea typeface="微软雅黑" panose="020B0503020204020204" charset="-122"/>
              </a:rPr>
              <a:t>线下培训效果难量化评估，若效果不佳需重复培训，这会造成隐性成本增加，浪费企业时间和金钱。</a:t>
            </a:r>
            <a:endParaRPr lang="en-US" sz="14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学习进度与成果追踪难题</a:t>
            </a:r>
            <a:endParaRPr lang="en-US" sz="3600" b="0" u="none" strike="noStrike">
              <a:solidFill>
                <a:schemeClr val="dk1"/>
              </a:solidFill>
              <a:effectLst/>
              <a:uFillTx/>
              <a:latin typeface="Arial" panose="020B0604020202020204"/>
            </a:endParaRPr>
          </a:p>
        </p:txBody>
      </p:sp>
      <p:sp>
        <p:nvSpPr>
          <p:cNvPr id="1279" name="图片占位符 26" descr="e71ac9fe-8f81-11f0-84d1-4234b45f7f9b"/>
          <p:cNvSpPr/>
          <p:nvPr/>
        </p:nvSpPr>
        <p:spPr>
          <a:xfrm>
            <a:off x="609480" y="1930320"/>
            <a:ext cx="914040" cy="914040"/>
          </a:xfrm>
          <a:custGeom>
            <a:avLst/>
            <a:gdLst>
              <a:gd name="GluePoint1X" fmla="*/ 0 w 914400"/>
              <a:gd name="GluePoint1Y" fmla="*/ 457200 h 914400"/>
              <a:gd name="GluePoint2X" fmla="*/ 457200 w 914400"/>
              <a:gd name="GluePoint2Y" fmla="*/ 0 h 914400"/>
              <a:gd name="GluePoint3X" fmla="*/ 457200 w 914400"/>
              <a:gd name="GluePoint3Y" fmla="*/ 0 h 914400"/>
              <a:gd name="GluePoint4X" fmla="*/ 914400 w 914400"/>
              <a:gd name="GluePoint4Y" fmla="*/ 457200 h 914400"/>
              <a:gd name="GluePoint5X" fmla="*/ 914400 w 914400"/>
              <a:gd name="GluePoint5Y" fmla="*/ 457200 h 914400"/>
              <a:gd name="GluePoint6X" fmla="*/ 457200 w 914400"/>
              <a:gd name="GluePoint6Y" fmla="*/ 914400 h 914400"/>
              <a:gd name="GluePoint7X" fmla="*/ 457200 w 914400"/>
              <a:gd name="GluePoint7Y" fmla="*/ 914400 h 914400"/>
              <a:gd name="GluePoint8X" fmla="*/ 0 w 914400"/>
              <a:gd name="GluePoint8Y" fmla="*/ 457200 h 914400"/>
              <a:gd name="GluePoint9X" fmla="*/ 0 w 914400"/>
              <a:gd name="GluePoint9Y" fmla="*/ 457200 h 914400"/>
              <a:gd name="GluePoint10X" fmla="*/ 0 w 914400"/>
              <a:gd name="GluePoint10Y" fmla="*/ 457200 h 914400"/>
              <a:gd name="GluePoint11X" fmla="*/ 457200 w 914400"/>
              <a:gd name="GluePoint11Y" fmla="*/ 0 h 914400"/>
              <a:gd name="GluePoint12X" fmla="*/ 457200 w 914400"/>
              <a:gd name="GluePoint12Y" fmla="*/ 0 h 914400"/>
              <a:gd name="GluePoint13X" fmla="*/ 914400 w 914400"/>
              <a:gd name="GluePoint13Y" fmla="*/ 457200 h 914400"/>
              <a:gd name="GluePoint14X" fmla="*/ 914400 w 914400"/>
              <a:gd name="GluePoint14Y" fmla="*/ 457200 h 914400"/>
              <a:gd name="GluePoint15X" fmla="*/ 457200 w 914400"/>
              <a:gd name="GluePoint15Y" fmla="*/ 914400 h 914400"/>
              <a:gd name="GluePoint16X" fmla="*/ 457200 w 914400"/>
              <a:gd name="GluePoint16Y" fmla="*/ 914400 h 914400"/>
              <a:gd name="GluePoint17X" fmla="*/ 0 w 914400"/>
              <a:gd name="GluePoint17Y" fmla="*/ 457200 h 914400"/>
              <a:gd name="GluePoint18X" fmla="*/ 0 w 914400"/>
              <a:gd name="GluePoint18Y" fmla="*/ 457200 h 914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280" name="PlaceHolder 2"/>
          <p:cNvSpPr>
            <a:spLocks noGrp="1"/>
          </p:cNvSpPr>
          <p:nvPr>
            <p:ph/>
          </p:nvPr>
        </p:nvSpPr>
        <p:spPr>
          <a:xfrm>
            <a:off x="1778040" y="1930320"/>
            <a:ext cx="40888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数据碎片化问题</a:t>
            </a:r>
            <a:endParaRPr lang="en-US" sz="2400" b="0" u="none" strike="noStrike">
              <a:solidFill>
                <a:schemeClr val="dk1"/>
              </a:solidFill>
              <a:effectLst/>
              <a:uFillTx/>
              <a:latin typeface="Arial" panose="020B0604020202020204"/>
            </a:endParaRPr>
          </a:p>
        </p:txBody>
      </p:sp>
      <p:sp>
        <p:nvSpPr>
          <p:cNvPr id="1281" name="PlaceHolder 3"/>
          <p:cNvSpPr>
            <a:spLocks noGrp="1"/>
          </p:cNvSpPr>
          <p:nvPr>
            <p:ph/>
          </p:nvPr>
        </p:nvSpPr>
        <p:spPr>
          <a:xfrm>
            <a:off x="1778040" y="2438280"/>
            <a:ext cx="40888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线下培训数据分散在不同部门和系统，形成信息孤岛，难以建立完整的学员学习档案，管理者无法全面了解员工培训历史。</a:t>
            </a:r>
            <a:endParaRPr lang="en-US" sz="1600" b="0" u="none" strike="noStrike">
              <a:solidFill>
                <a:schemeClr val="dk1"/>
              </a:solidFill>
              <a:effectLst/>
              <a:uFillTx/>
              <a:latin typeface="Arial" panose="020B0604020202020204"/>
            </a:endParaRPr>
          </a:p>
        </p:txBody>
      </p:sp>
      <p:sp>
        <p:nvSpPr>
          <p:cNvPr id="1282" name="图片占位符 27" descr="e71acb1d-8f81-11f0-84d1-4234b45f7f9b"/>
          <p:cNvSpPr/>
          <p:nvPr/>
        </p:nvSpPr>
        <p:spPr>
          <a:xfrm>
            <a:off x="6324480" y="1930320"/>
            <a:ext cx="914040" cy="914040"/>
          </a:xfrm>
          <a:custGeom>
            <a:avLst/>
            <a:gdLst>
              <a:gd name="GluePoint1X" fmla="*/ 0 w 914400"/>
              <a:gd name="GluePoint1Y" fmla="*/ 457200 h 914400"/>
              <a:gd name="GluePoint2X" fmla="*/ 457200 w 914400"/>
              <a:gd name="GluePoint2Y" fmla="*/ 0 h 914400"/>
              <a:gd name="GluePoint3X" fmla="*/ 457200 w 914400"/>
              <a:gd name="GluePoint3Y" fmla="*/ 0 h 914400"/>
              <a:gd name="GluePoint4X" fmla="*/ 914400 w 914400"/>
              <a:gd name="GluePoint4Y" fmla="*/ 457200 h 914400"/>
              <a:gd name="GluePoint5X" fmla="*/ 914400 w 914400"/>
              <a:gd name="GluePoint5Y" fmla="*/ 457200 h 914400"/>
              <a:gd name="GluePoint6X" fmla="*/ 457200 w 914400"/>
              <a:gd name="GluePoint6Y" fmla="*/ 914400 h 914400"/>
              <a:gd name="GluePoint7X" fmla="*/ 457200 w 914400"/>
              <a:gd name="GluePoint7Y" fmla="*/ 914400 h 914400"/>
              <a:gd name="GluePoint8X" fmla="*/ 0 w 914400"/>
              <a:gd name="GluePoint8Y" fmla="*/ 457200 h 914400"/>
              <a:gd name="GluePoint9X" fmla="*/ 0 w 914400"/>
              <a:gd name="GluePoint9Y" fmla="*/ 457200 h 914400"/>
              <a:gd name="GluePoint10X" fmla="*/ 0 w 914400"/>
              <a:gd name="GluePoint10Y" fmla="*/ 457200 h 914400"/>
              <a:gd name="GluePoint11X" fmla="*/ 457200 w 914400"/>
              <a:gd name="GluePoint11Y" fmla="*/ 0 h 914400"/>
              <a:gd name="GluePoint12X" fmla="*/ 457200 w 914400"/>
              <a:gd name="GluePoint12Y" fmla="*/ 0 h 914400"/>
              <a:gd name="GluePoint13X" fmla="*/ 914400 w 914400"/>
              <a:gd name="GluePoint13Y" fmla="*/ 457200 h 914400"/>
              <a:gd name="GluePoint14X" fmla="*/ 914400 w 914400"/>
              <a:gd name="GluePoint14Y" fmla="*/ 457200 h 914400"/>
              <a:gd name="GluePoint15X" fmla="*/ 457200 w 914400"/>
              <a:gd name="GluePoint15Y" fmla="*/ 914400 h 914400"/>
              <a:gd name="GluePoint16X" fmla="*/ 457200 w 914400"/>
              <a:gd name="GluePoint16Y" fmla="*/ 914400 h 914400"/>
              <a:gd name="GluePoint17X" fmla="*/ 0 w 914400"/>
              <a:gd name="GluePoint17Y" fmla="*/ 457200 h 914400"/>
              <a:gd name="GluePoint18X" fmla="*/ 0 w 914400"/>
              <a:gd name="GluePoint18Y" fmla="*/ 457200 h 914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283" name="PlaceHolder 4"/>
          <p:cNvSpPr>
            <a:spLocks noGrp="1"/>
          </p:cNvSpPr>
          <p:nvPr>
            <p:ph/>
          </p:nvPr>
        </p:nvSpPr>
        <p:spPr>
          <a:xfrm>
            <a:off x="7493040" y="1930320"/>
            <a:ext cx="40888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缺乏实时监控</a:t>
            </a:r>
            <a:endParaRPr lang="en-US" sz="2400" b="0" u="none" strike="noStrike">
              <a:solidFill>
                <a:schemeClr val="dk1"/>
              </a:solidFill>
              <a:effectLst/>
              <a:uFillTx/>
              <a:latin typeface="Arial" panose="020B0604020202020204"/>
            </a:endParaRPr>
          </a:p>
        </p:txBody>
      </p:sp>
      <p:sp>
        <p:nvSpPr>
          <p:cNvPr id="1284" name="PlaceHolder 5"/>
          <p:cNvSpPr>
            <a:spLocks noGrp="1"/>
          </p:cNvSpPr>
          <p:nvPr>
            <p:ph/>
          </p:nvPr>
        </p:nvSpPr>
        <p:spPr>
          <a:xfrm>
            <a:off x="7493040" y="2438280"/>
            <a:ext cx="40888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企业多依赖手动记录培训情况，效率低且易出错，无法实时掌握学员出席、参与和学习进度，难以及时调整培训计划。</a:t>
            </a:r>
            <a:endParaRPr lang="en-US" sz="1600" b="0" u="none" strike="noStrike">
              <a:solidFill>
                <a:schemeClr val="dk1"/>
              </a:solidFill>
              <a:effectLst/>
              <a:uFillTx/>
              <a:latin typeface="Arial" panose="020B0604020202020204"/>
            </a:endParaRPr>
          </a:p>
        </p:txBody>
      </p:sp>
      <p:sp>
        <p:nvSpPr>
          <p:cNvPr id="1285" name="图片占位符 28" descr="e71aca87-8f81-11f0-84d1-4234b45f7f9b"/>
          <p:cNvSpPr/>
          <p:nvPr/>
        </p:nvSpPr>
        <p:spPr>
          <a:xfrm>
            <a:off x="609480" y="4114800"/>
            <a:ext cx="914040" cy="914040"/>
          </a:xfrm>
          <a:custGeom>
            <a:avLst/>
            <a:gdLst>
              <a:gd name="GluePoint1X" fmla="*/ 0 w 914400"/>
              <a:gd name="GluePoint1Y" fmla="*/ 457200 h 914400"/>
              <a:gd name="GluePoint2X" fmla="*/ 457200 w 914400"/>
              <a:gd name="GluePoint2Y" fmla="*/ 0 h 914400"/>
              <a:gd name="GluePoint3X" fmla="*/ 457200 w 914400"/>
              <a:gd name="GluePoint3Y" fmla="*/ 0 h 914400"/>
              <a:gd name="GluePoint4X" fmla="*/ 914400 w 914400"/>
              <a:gd name="GluePoint4Y" fmla="*/ 457200 h 914400"/>
              <a:gd name="GluePoint5X" fmla="*/ 914400 w 914400"/>
              <a:gd name="GluePoint5Y" fmla="*/ 457200 h 914400"/>
              <a:gd name="GluePoint6X" fmla="*/ 457200 w 914400"/>
              <a:gd name="GluePoint6Y" fmla="*/ 914400 h 914400"/>
              <a:gd name="GluePoint7X" fmla="*/ 457200 w 914400"/>
              <a:gd name="GluePoint7Y" fmla="*/ 914400 h 914400"/>
              <a:gd name="GluePoint8X" fmla="*/ 0 w 914400"/>
              <a:gd name="GluePoint8Y" fmla="*/ 457200 h 914400"/>
              <a:gd name="GluePoint9X" fmla="*/ 0 w 914400"/>
              <a:gd name="GluePoint9Y" fmla="*/ 457200 h 914400"/>
              <a:gd name="GluePoint10X" fmla="*/ 0 w 914400"/>
              <a:gd name="GluePoint10Y" fmla="*/ 457200 h 914400"/>
              <a:gd name="GluePoint11X" fmla="*/ 457200 w 914400"/>
              <a:gd name="GluePoint11Y" fmla="*/ 0 h 914400"/>
              <a:gd name="GluePoint12X" fmla="*/ 457200 w 914400"/>
              <a:gd name="GluePoint12Y" fmla="*/ 0 h 914400"/>
              <a:gd name="GluePoint13X" fmla="*/ 914400 w 914400"/>
              <a:gd name="GluePoint13Y" fmla="*/ 457200 h 914400"/>
              <a:gd name="GluePoint14X" fmla="*/ 914400 w 914400"/>
              <a:gd name="GluePoint14Y" fmla="*/ 457200 h 914400"/>
              <a:gd name="GluePoint15X" fmla="*/ 457200 w 914400"/>
              <a:gd name="GluePoint15Y" fmla="*/ 914400 h 914400"/>
              <a:gd name="GluePoint16X" fmla="*/ 457200 w 914400"/>
              <a:gd name="GluePoint16Y" fmla="*/ 914400 h 914400"/>
              <a:gd name="GluePoint17X" fmla="*/ 0 w 914400"/>
              <a:gd name="GluePoint17Y" fmla="*/ 457200 h 914400"/>
              <a:gd name="GluePoint18X" fmla="*/ 0 w 914400"/>
              <a:gd name="GluePoint18Y" fmla="*/ 457200 h 914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286" name="PlaceHolder 6"/>
          <p:cNvSpPr>
            <a:spLocks noGrp="1"/>
          </p:cNvSpPr>
          <p:nvPr>
            <p:ph/>
          </p:nvPr>
        </p:nvSpPr>
        <p:spPr>
          <a:xfrm>
            <a:off x="1778040" y="4114800"/>
            <a:ext cx="40888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成果评估难统一</a:t>
            </a:r>
            <a:endParaRPr lang="en-US" sz="2400" b="0" u="none" strike="noStrike">
              <a:solidFill>
                <a:schemeClr val="dk1"/>
              </a:solidFill>
              <a:effectLst/>
              <a:uFillTx/>
              <a:latin typeface="Arial" panose="020B0604020202020204"/>
            </a:endParaRPr>
          </a:p>
        </p:txBody>
      </p:sp>
      <p:sp>
        <p:nvSpPr>
          <p:cNvPr id="1287" name="PlaceHolder 7"/>
          <p:cNvSpPr>
            <a:spLocks noGrp="1"/>
          </p:cNvSpPr>
          <p:nvPr>
            <p:ph/>
          </p:nvPr>
        </p:nvSpPr>
        <p:spPr>
          <a:xfrm>
            <a:off x="1778040" y="4622760"/>
            <a:ext cx="40888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传统培训成果评估多以满意度、评分衡量，无法直观了解实际效果，“只听不做”的培训模式导致学用脱节，成果难以巩固。</a:t>
            </a:r>
            <a:endParaRPr lang="en-US" sz="1600" b="0" u="none" strike="noStrike">
              <a:solidFill>
                <a:schemeClr val="dk1"/>
              </a:solidFill>
              <a:effectLst/>
              <a:uFillTx/>
              <a:latin typeface="Arial" panose="020B0604020202020204"/>
            </a:endParaRPr>
          </a:p>
        </p:txBody>
      </p:sp>
      <p:sp>
        <p:nvSpPr>
          <p:cNvPr id="1288" name="图片占位符 29" descr="e71ac9d5-8f81-11f0-84d1-4234b45f7f9b"/>
          <p:cNvSpPr/>
          <p:nvPr/>
        </p:nvSpPr>
        <p:spPr>
          <a:xfrm>
            <a:off x="6324480" y="4114800"/>
            <a:ext cx="914040" cy="914040"/>
          </a:xfrm>
          <a:custGeom>
            <a:avLst/>
            <a:gdLst>
              <a:gd name="GluePoint1X" fmla="*/ 0 w 914400"/>
              <a:gd name="GluePoint1Y" fmla="*/ 457200 h 914400"/>
              <a:gd name="GluePoint2X" fmla="*/ 457200 w 914400"/>
              <a:gd name="GluePoint2Y" fmla="*/ 0 h 914400"/>
              <a:gd name="GluePoint3X" fmla="*/ 457200 w 914400"/>
              <a:gd name="GluePoint3Y" fmla="*/ 0 h 914400"/>
              <a:gd name="GluePoint4X" fmla="*/ 914400 w 914400"/>
              <a:gd name="GluePoint4Y" fmla="*/ 457200 h 914400"/>
              <a:gd name="GluePoint5X" fmla="*/ 914400 w 914400"/>
              <a:gd name="GluePoint5Y" fmla="*/ 457200 h 914400"/>
              <a:gd name="GluePoint6X" fmla="*/ 457200 w 914400"/>
              <a:gd name="GluePoint6Y" fmla="*/ 914400 h 914400"/>
              <a:gd name="GluePoint7X" fmla="*/ 457200 w 914400"/>
              <a:gd name="GluePoint7Y" fmla="*/ 914400 h 914400"/>
              <a:gd name="GluePoint8X" fmla="*/ 0 w 914400"/>
              <a:gd name="GluePoint8Y" fmla="*/ 457200 h 914400"/>
              <a:gd name="GluePoint9X" fmla="*/ 0 w 914400"/>
              <a:gd name="GluePoint9Y" fmla="*/ 457200 h 914400"/>
              <a:gd name="GluePoint10X" fmla="*/ 0 w 914400"/>
              <a:gd name="GluePoint10Y" fmla="*/ 457200 h 914400"/>
              <a:gd name="GluePoint11X" fmla="*/ 457200 w 914400"/>
              <a:gd name="GluePoint11Y" fmla="*/ 0 h 914400"/>
              <a:gd name="GluePoint12X" fmla="*/ 457200 w 914400"/>
              <a:gd name="GluePoint12Y" fmla="*/ 0 h 914400"/>
              <a:gd name="GluePoint13X" fmla="*/ 914400 w 914400"/>
              <a:gd name="GluePoint13Y" fmla="*/ 457200 h 914400"/>
              <a:gd name="GluePoint14X" fmla="*/ 914400 w 914400"/>
              <a:gd name="GluePoint14Y" fmla="*/ 457200 h 914400"/>
              <a:gd name="GluePoint15X" fmla="*/ 457200 w 914400"/>
              <a:gd name="GluePoint15Y" fmla="*/ 914400 h 914400"/>
              <a:gd name="GluePoint16X" fmla="*/ 457200 w 914400"/>
              <a:gd name="GluePoint16Y" fmla="*/ 914400 h 914400"/>
              <a:gd name="GluePoint17X" fmla="*/ 0 w 914400"/>
              <a:gd name="GluePoint17Y" fmla="*/ 457200 h 914400"/>
              <a:gd name="GluePoint18X" fmla="*/ 0 w 914400"/>
              <a:gd name="GluePoint18Y" fmla="*/ 457200 h 9144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blipFill rotWithShape="0">
            <a:blip r:embed="rId4"/>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289" name="PlaceHolder 8"/>
          <p:cNvSpPr>
            <a:spLocks noGrp="1"/>
          </p:cNvSpPr>
          <p:nvPr>
            <p:ph/>
          </p:nvPr>
        </p:nvSpPr>
        <p:spPr>
          <a:xfrm>
            <a:off x="7493040" y="4114800"/>
            <a:ext cx="408888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缺乏跟进机制</a:t>
            </a:r>
            <a:endParaRPr lang="en-US" sz="2400" b="0" u="none" strike="noStrike">
              <a:solidFill>
                <a:schemeClr val="dk1"/>
              </a:solidFill>
              <a:effectLst/>
              <a:uFillTx/>
              <a:latin typeface="Arial" panose="020B0604020202020204"/>
            </a:endParaRPr>
          </a:p>
        </p:txBody>
      </p:sp>
      <p:sp>
        <p:nvSpPr>
          <p:cNvPr id="1290" name="PlaceHolder 9"/>
          <p:cNvSpPr>
            <a:spLocks noGrp="1"/>
          </p:cNvSpPr>
          <p:nvPr>
            <p:ph/>
          </p:nvPr>
        </p:nvSpPr>
        <p:spPr>
          <a:xfrm>
            <a:off x="7493040" y="4622760"/>
            <a:ext cx="408888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培训结束后缺乏持续的跟进与辅导，学员很快会忘记所学内容，且学习进度与培训人员难深度关联，无法优化培训过程。</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政策与市场双轮驱动</a:t>
            </a:r>
            <a:endParaRPr lang="en-US" sz="3600" b="0" u="none" strike="noStrike">
              <a:solidFill>
                <a:schemeClr val="dk1"/>
              </a:solidFill>
              <a:effectLst/>
              <a:uFillTx/>
              <a:latin typeface="Arial" panose="020B0604020202020204"/>
            </a:endParaRPr>
          </a:p>
        </p:txBody>
      </p:sp>
      <p:sp>
        <p:nvSpPr>
          <p:cNvPr id="1292" name="PlaceHolder 2"/>
          <p:cNvSpPr>
            <a:spLocks noGrp="1"/>
          </p:cNvSpPr>
          <p:nvPr>
            <p:ph/>
          </p:nvPr>
        </p:nvSpPr>
        <p:spPr>
          <a:xfrm>
            <a:off x="609480" y="15238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93" name="图片占位符 30" descr="e871cd9c-8f81-11f0-a17f-d24e73e0900b"/>
          <p:cNvSpPr/>
          <p:nvPr/>
        </p:nvSpPr>
        <p:spPr>
          <a:xfrm>
            <a:off x="914400" y="2019240"/>
            <a:ext cx="1218960" cy="1218960"/>
          </a:xfrm>
          <a:custGeom>
            <a:avLst/>
            <a:gdLst>
              <a:gd name="GluePoint1X" fmla="*/ 0 w 1219200"/>
              <a:gd name="GluePoint1Y" fmla="*/ 609600 h 1219200"/>
              <a:gd name="GluePoint2X" fmla="*/ 609600 w 1219200"/>
              <a:gd name="GluePoint2Y" fmla="*/ 0 h 1219200"/>
              <a:gd name="GluePoint3X" fmla="*/ 609600 w 1219200"/>
              <a:gd name="GluePoint3Y" fmla="*/ 0 h 1219200"/>
              <a:gd name="GluePoint4X" fmla="*/ 1219200 w 1219200"/>
              <a:gd name="GluePoint4Y" fmla="*/ 609600 h 1219200"/>
              <a:gd name="GluePoint5X" fmla="*/ 1219200 w 1219200"/>
              <a:gd name="GluePoint5Y" fmla="*/ 609600 h 1219200"/>
              <a:gd name="GluePoint6X" fmla="*/ 609600 w 1219200"/>
              <a:gd name="GluePoint6Y" fmla="*/ 1219200 h 1219200"/>
              <a:gd name="GluePoint7X" fmla="*/ 609600 w 1219200"/>
              <a:gd name="GluePoint7Y" fmla="*/ 1219200 h 1219200"/>
              <a:gd name="GluePoint8X" fmla="*/ 0 w 1219200"/>
              <a:gd name="GluePoint8Y" fmla="*/ 609600 h 1219200"/>
              <a:gd name="GluePoint9X" fmla="*/ 0 w 1219200"/>
              <a:gd name="GluePoint9Y" fmla="*/ 609600 h 1219200"/>
              <a:gd name="GluePoint10X" fmla="*/ 0 w 1219200"/>
              <a:gd name="GluePoint10Y" fmla="*/ 609600 h 1219200"/>
              <a:gd name="GluePoint11X" fmla="*/ 609600 w 1219200"/>
              <a:gd name="GluePoint11Y" fmla="*/ 0 h 1219200"/>
              <a:gd name="GluePoint12X" fmla="*/ 609600 w 1219200"/>
              <a:gd name="GluePoint12Y" fmla="*/ 0 h 1219200"/>
              <a:gd name="GluePoint13X" fmla="*/ 1219200 w 1219200"/>
              <a:gd name="GluePoint13Y" fmla="*/ 609600 h 1219200"/>
              <a:gd name="GluePoint14X" fmla="*/ 1219200 w 1219200"/>
              <a:gd name="GluePoint14Y" fmla="*/ 609600 h 1219200"/>
              <a:gd name="GluePoint15X" fmla="*/ 609600 w 1219200"/>
              <a:gd name="GluePoint15Y" fmla="*/ 1219200 h 1219200"/>
              <a:gd name="GluePoint16X" fmla="*/ 609600 w 1219200"/>
              <a:gd name="GluePoint16Y" fmla="*/ 1219200 h 1219200"/>
              <a:gd name="GluePoint17X" fmla="*/ 0 w 1219200"/>
              <a:gd name="GluePoint17Y" fmla="*/ 609600 h 1219200"/>
              <a:gd name="GluePoint18X" fmla="*/ 0 w 1219200"/>
              <a:gd name="GluePoint18Y" fmla="*/ 609600 h 12192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294" name="PlaceHolder 3"/>
          <p:cNvSpPr>
            <a:spLocks noGrp="1"/>
          </p:cNvSpPr>
          <p:nvPr>
            <p:ph/>
          </p:nvPr>
        </p:nvSpPr>
        <p:spPr>
          <a:xfrm>
            <a:off x="2387520" y="1765440"/>
            <a:ext cx="3250800" cy="406080"/>
          </a:xfrm>
          <a:prstGeom prst="rect">
            <a:avLst/>
          </a:prstGeom>
          <a:noFill/>
          <a:ln w="0">
            <a:noFill/>
          </a:ln>
        </p:spPr>
        <p:txBody>
          <a:bodyPr lIns="0" tIns="0" rIns="0" bIns="0" anchor="ctr">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职教改革政策推动</a:t>
            </a:r>
            <a:endParaRPr lang="en-US" sz="2400" b="0" u="none" strike="noStrike">
              <a:solidFill>
                <a:schemeClr val="dk1"/>
              </a:solidFill>
              <a:effectLst/>
              <a:uFillTx/>
              <a:latin typeface="Arial" panose="020B0604020202020204"/>
            </a:endParaRPr>
          </a:p>
        </p:txBody>
      </p:sp>
      <p:sp>
        <p:nvSpPr>
          <p:cNvPr id="1295" name="PlaceHolder 4"/>
          <p:cNvSpPr>
            <a:spLocks noGrp="1"/>
          </p:cNvSpPr>
          <p:nvPr>
            <p:ph/>
          </p:nvPr>
        </p:nvSpPr>
        <p:spPr>
          <a:xfrm>
            <a:off x="2387520" y="2273400"/>
            <a:ext cx="325080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新《职业教育法》明确职业教育与普通教育同等重要，为职校生提供更广阔升学空间，鼓励企业参与职业教育并给予政策支持。</a:t>
            </a:r>
            <a:endParaRPr lang="en-US" sz="1600" b="0" u="none" strike="noStrike">
              <a:solidFill>
                <a:schemeClr val="dk1"/>
              </a:solidFill>
              <a:effectLst/>
              <a:uFillTx/>
              <a:latin typeface="Arial" panose="020B0604020202020204"/>
            </a:endParaRPr>
          </a:p>
        </p:txBody>
      </p:sp>
      <p:sp>
        <p:nvSpPr>
          <p:cNvPr id="1296" name="PlaceHolder 5"/>
          <p:cNvSpPr>
            <a:spLocks noGrp="1"/>
          </p:cNvSpPr>
          <p:nvPr>
            <p:ph/>
          </p:nvPr>
        </p:nvSpPr>
        <p:spPr>
          <a:xfrm>
            <a:off x="6248520" y="15238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297" name="图片占位符 31" descr="e871ce53-8f81-11f0-a17f-d24e73e0900b"/>
          <p:cNvSpPr/>
          <p:nvPr/>
        </p:nvSpPr>
        <p:spPr>
          <a:xfrm>
            <a:off x="6553080" y="2019240"/>
            <a:ext cx="1218960" cy="1218960"/>
          </a:xfrm>
          <a:custGeom>
            <a:avLst/>
            <a:gdLst>
              <a:gd name="GluePoint1X" fmla="*/ 0 w 1219200"/>
              <a:gd name="GluePoint1Y" fmla="*/ 609600 h 1219200"/>
              <a:gd name="GluePoint2X" fmla="*/ 609600 w 1219200"/>
              <a:gd name="GluePoint2Y" fmla="*/ 0 h 1219200"/>
              <a:gd name="GluePoint3X" fmla="*/ 609600 w 1219200"/>
              <a:gd name="GluePoint3Y" fmla="*/ 0 h 1219200"/>
              <a:gd name="GluePoint4X" fmla="*/ 1219200 w 1219200"/>
              <a:gd name="GluePoint4Y" fmla="*/ 609600 h 1219200"/>
              <a:gd name="GluePoint5X" fmla="*/ 1219200 w 1219200"/>
              <a:gd name="GluePoint5Y" fmla="*/ 609600 h 1219200"/>
              <a:gd name="GluePoint6X" fmla="*/ 609600 w 1219200"/>
              <a:gd name="GluePoint6Y" fmla="*/ 1219200 h 1219200"/>
              <a:gd name="GluePoint7X" fmla="*/ 609600 w 1219200"/>
              <a:gd name="GluePoint7Y" fmla="*/ 1219200 h 1219200"/>
              <a:gd name="GluePoint8X" fmla="*/ 0 w 1219200"/>
              <a:gd name="GluePoint8Y" fmla="*/ 609600 h 1219200"/>
              <a:gd name="GluePoint9X" fmla="*/ 0 w 1219200"/>
              <a:gd name="GluePoint9Y" fmla="*/ 609600 h 1219200"/>
              <a:gd name="GluePoint10X" fmla="*/ 0 w 1219200"/>
              <a:gd name="GluePoint10Y" fmla="*/ 609600 h 1219200"/>
              <a:gd name="GluePoint11X" fmla="*/ 609600 w 1219200"/>
              <a:gd name="GluePoint11Y" fmla="*/ 0 h 1219200"/>
              <a:gd name="GluePoint12X" fmla="*/ 609600 w 1219200"/>
              <a:gd name="GluePoint12Y" fmla="*/ 0 h 1219200"/>
              <a:gd name="GluePoint13X" fmla="*/ 1219200 w 1219200"/>
              <a:gd name="GluePoint13Y" fmla="*/ 609600 h 1219200"/>
              <a:gd name="GluePoint14X" fmla="*/ 1219200 w 1219200"/>
              <a:gd name="GluePoint14Y" fmla="*/ 609600 h 1219200"/>
              <a:gd name="GluePoint15X" fmla="*/ 609600 w 1219200"/>
              <a:gd name="GluePoint15Y" fmla="*/ 1219200 h 1219200"/>
              <a:gd name="GluePoint16X" fmla="*/ 609600 w 1219200"/>
              <a:gd name="GluePoint16Y" fmla="*/ 1219200 h 1219200"/>
              <a:gd name="GluePoint17X" fmla="*/ 0 w 1219200"/>
              <a:gd name="GluePoint17Y" fmla="*/ 609600 h 1219200"/>
              <a:gd name="GluePoint18X" fmla="*/ 0 w 1219200"/>
              <a:gd name="GluePoint18Y" fmla="*/ 609600 h 12192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298" name="PlaceHolder 6"/>
          <p:cNvSpPr>
            <a:spLocks noGrp="1"/>
          </p:cNvSpPr>
          <p:nvPr>
            <p:ph/>
          </p:nvPr>
        </p:nvSpPr>
        <p:spPr>
          <a:xfrm>
            <a:off x="8026560" y="1765440"/>
            <a:ext cx="3250800" cy="406080"/>
          </a:xfrm>
          <a:prstGeom prst="rect">
            <a:avLst/>
          </a:prstGeom>
          <a:noFill/>
          <a:ln w="0">
            <a:noFill/>
          </a:ln>
        </p:spPr>
        <p:txBody>
          <a:bodyPr lIns="0" tIns="0" rIns="0" bIns="0" anchor="ctr">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人才短缺现状需求</a:t>
            </a:r>
            <a:endParaRPr lang="en-US" sz="2400" b="0" u="none" strike="noStrike">
              <a:solidFill>
                <a:schemeClr val="dk1"/>
              </a:solidFill>
              <a:effectLst/>
              <a:uFillTx/>
              <a:latin typeface="Arial" panose="020B0604020202020204"/>
            </a:endParaRPr>
          </a:p>
        </p:txBody>
      </p:sp>
      <p:sp>
        <p:nvSpPr>
          <p:cNvPr id="1299" name="PlaceHolder 7"/>
          <p:cNvSpPr>
            <a:spLocks noGrp="1"/>
          </p:cNvSpPr>
          <p:nvPr>
            <p:ph/>
          </p:nvPr>
        </p:nvSpPr>
        <p:spPr>
          <a:xfrm>
            <a:off x="8026560" y="2273400"/>
            <a:ext cx="3250800" cy="1218960"/>
          </a:xfrm>
          <a:prstGeom prst="rect">
            <a:avLst/>
          </a:prstGeom>
          <a:noFill/>
          <a:ln w="0">
            <a:noFill/>
          </a:ln>
        </p:spPr>
        <p:txBody>
          <a:bodyPr lIns="0" tIns="0" rIns="0" bIns="0" anchor="t">
            <a:norm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全国技能人才短缺成为制约产业升级的关键瓶颈，高技能人才培养周期长，市场对新技能需求变化快，企业急需提升员工技能。</a:t>
            </a:r>
            <a:endParaRPr lang="en-US" sz="1600" b="0" u="none" strike="noStrike">
              <a:solidFill>
                <a:schemeClr val="dk1"/>
              </a:solidFill>
              <a:effectLst/>
              <a:uFillTx/>
              <a:latin typeface="Arial" panose="020B0604020202020204"/>
            </a:endParaRPr>
          </a:p>
        </p:txBody>
      </p:sp>
      <p:sp>
        <p:nvSpPr>
          <p:cNvPr id="1300" name="PlaceHolder 8"/>
          <p:cNvSpPr>
            <a:spLocks noGrp="1"/>
          </p:cNvSpPr>
          <p:nvPr>
            <p:ph/>
          </p:nvPr>
        </p:nvSpPr>
        <p:spPr>
          <a:xfrm>
            <a:off x="609480" y="40384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01" name="图片占位符 32" descr="e871ccc3-8f81-11f0-a17f-d24e73e0900b"/>
          <p:cNvSpPr/>
          <p:nvPr/>
        </p:nvSpPr>
        <p:spPr>
          <a:xfrm>
            <a:off x="914400" y="4533840"/>
            <a:ext cx="1218960" cy="1218960"/>
          </a:xfrm>
          <a:custGeom>
            <a:avLst/>
            <a:gdLst>
              <a:gd name="GluePoint1X" fmla="*/ 0 w 1219200"/>
              <a:gd name="GluePoint1Y" fmla="*/ 609600 h 1219200"/>
              <a:gd name="GluePoint2X" fmla="*/ 609600 w 1219200"/>
              <a:gd name="GluePoint2Y" fmla="*/ 0 h 1219200"/>
              <a:gd name="GluePoint3X" fmla="*/ 609600 w 1219200"/>
              <a:gd name="GluePoint3Y" fmla="*/ 0 h 1219200"/>
              <a:gd name="GluePoint4X" fmla="*/ 1219200 w 1219200"/>
              <a:gd name="GluePoint4Y" fmla="*/ 609600 h 1219200"/>
              <a:gd name="GluePoint5X" fmla="*/ 1219200 w 1219200"/>
              <a:gd name="GluePoint5Y" fmla="*/ 609600 h 1219200"/>
              <a:gd name="GluePoint6X" fmla="*/ 609600 w 1219200"/>
              <a:gd name="GluePoint6Y" fmla="*/ 1219200 h 1219200"/>
              <a:gd name="GluePoint7X" fmla="*/ 609600 w 1219200"/>
              <a:gd name="GluePoint7Y" fmla="*/ 1219200 h 1219200"/>
              <a:gd name="GluePoint8X" fmla="*/ 0 w 1219200"/>
              <a:gd name="GluePoint8Y" fmla="*/ 609600 h 1219200"/>
              <a:gd name="GluePoint9X" fmla="*/ 0 w 1219200"/>
              <a:gd name="GluePoint9Y" fmla="*/ 609600 h 1219200"/>
              <a:gd name="GluePoint10X" fmla="*/ 0 w 1219200"/>
              <a:gd name="GluePoint10Y" fmla="*/ 609600 h 1219200"/>
              <a:gd name="GluePoint11X" fmla="*/ 609600 w 1219200"/>
              <a:gd name="GluePoint11Y" fmla="*/ 0 h 1219200"/>
              <a:gd name="GluePoint12X" fmla="*/ 609600 w 1219200"/>
              <a:gd name="GluePoint12Y" fmla="*/ 0 h 1219200"/>
              <a:gd name="GluePoint13X" fmla="*/ 1219200 w 1219200"/>
              <a:gd name="GluePoint13Y" fmla="*/ 609600 h 1219200"/>
              <a:gd name="GluePoint14X" fmla="*/ 1219200 w 1219200"/>
              <a:gd name="GluePoint14Y" fmla="*/ 609600 h 1219200"/>
              <a:gd name="GluePoint15X" fmla="*/ 609600 w 1219200"/>
              <a:gd name="GluePoint15Y" fmla="*/ 1219200 h 1219200"/>
              <a:gd name="GluePoint16X" fmla="*/ 609600 w 1219200"/>
              <a:gd name="GluePoint16Y" fmla="*/ 1219200 h 1219200"/>
              <a:gd name="GluePoint17X" fmla="*/ 0 w 1219200"/>
              <a:gd name="GluePoint17Y" fmla="*/ 609600 h 1219200"/>
              <a:gd name="GluePoint18X" fmla="*/ 0 w 1219200"/>
              <a:gd name="GluePoint18Y" fmla="*/ 609600 h 12192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302" name="PlaceHolder 9"/>
          <p:cNvSpPr>
            <a:spLocks noGrp="1"/>
          </p:cNvSpPr>
          <p:nvPr>
            <p:ph/>
          </p:nvPr>
        </p:nvSpPr>
        <p:spPr>
          <a:xfrm>
            <a:off x="2387520" y="4280040"/>
            <a:ext cx="3250800" cy="406080"/>
          </a:xfrm>
          <a:prstGeom prst="rect">
            <a:avLst/>
          </a:prstGeom>
          <a:noFill/>
          <a:ln w="0">
            <a:noFill/>
          </a:ln>
        </p:spPr>
        <p:txBody>
          <a:bodyPr lIns="0" tIns="0" rIns="0" bIns="0" anchor="ctr">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证书赋能价值体现</a:t>
            </a:r>
            <a:endParaRPr lang="en-US" sz="2400" b="0" u="none" strike="noStrike">
              <a:solidFill>
                <a:schemeClr val="dk1"/>
              </a:solidFill>
              <a:effectLst/>
              <a:uFillTx/>
              <a:latin typeface="Arial" panose="020B0604020202020204"/>
            </a:endParaRPr>
          </a:p>
        </p:txBody>
      </p:sp>
      <p:sp>
        <p:nvSpPr>
          <p:cNvPr id="1303" name="PlaceHolder 10"/>
          <p:cNvSpPr>
            <a:spLocks noGrp="1"/>
          </p:cNvSpPr>
          <p:nvPr>
            <p:ph/>
          </p:nvPr>
        </p:nvSpPr>
        <p:spPr>
          <a:xfrm>
            <a:off x="2387520" y="4788000"/>
            <a:ext cx="325080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职级证书能为招标方评估投标团队专业能力提供客观依据，帮助快速筛选团队，保障项目高质量交付，提升企业竞争力。</a:t>
            </a:r>
            <a:endParaRPr lang="en-US" sz="1600" b="0" u="none" strike="noStrike">
              <a:solidFill>
                <a:schemeClr val="dk1"/>
              </a:solidFill>
              <a:effectLst/>
              <a:uFillTx/>
              <a:latin typeface="Arial" panose="020B0604020202020204"/>
            </a:endParaRPr>
          </a:p>
        </p:txBody>
      </p:sp>
      <p:sp>
        <p:nvSpPr>
          <p:cNvPr id="1304" name="PlaceHolder 11"/>
          <p:cNvSpPr>
            <a:spLocks noGrp="1"/>
          </p:cNvSpPr>
          <p:nvPr>
            <p:ph/>
          </p:nvPr>
        </p:nvSpPr>
        <p:spPr>
          <a:xfrm>
            <a:off x="6248520" y="4038480"/>
            <a:ext cx="5333760" cy="2209320"/>
          </a:xfrm>
          <a:prstGeom prst="rect">
            <a:avLst/>
          </a:prstGeom>
          <a:gradFill rotWithShape="0">
            <a:gsLst>
              <a:gs pos="0">
                <a:srgbClr val="EFF1FC"/>
              </a:gs>
              <a:gs pos="100000">
                <a:srgbClr val="EFF1FC"/>
              </a:gs>
            </a:gsLst>
            <a:lin ang="5400000"/>
          </a:gradFill>
          <a:ln w="0">
            <a:solidFill>
              <a:srgbClr val="000000">
                <a:alpha val="0"/>
              </a:srgbClr>
            </a:solidFill>
          </a:ln>
        </p:spPr>
        <p:txBody>
          <a:bodyPr lIns="0" tIns="0" rIns="0" bIns="0" anchor="t">
            <a:noAutofit/>
          </a:bodyPr>
          <a:p>
            <a:pPr marL="228600" indent="0" defTabSz="914400">
              <a:lnSpc>
                <a:spcPct val="130000"/>
              </a:lnSpc>
              <a:spcBef>
                <a:spcPts val="1000"/>
              </a:spcBef>
              <a:buNone/>
              <a:tabLst>
                <a:tab pos="0" algn="l"/>
              </a:tabLst>
            </a:pPr>
            <a:r>
              <a:rPr lang="en-US" sz="2400" b="0" u="none" strike="noStrike">
                <a:solidFill>
                  <a:schemeClr val="dk1"/>
                </a:solidFill>
                <a:effectLst/>
                <a:uFillTx/>
                <a:latin typeface="Arial" panose="020B0604020202020204"/>
                <a:ea typeface="微软雅黑" panose="020B0503020204020204" charset="-122"/>
              </a:rPr>
              <a:t> </a:t>
            </a:r>
            <a:endParaRPr lang="en-US" sz="2400" b="0" u="none" strike="noStrike">
              <a:solidFill>
                <a:schemeClr val="dk1"/>
              </a:solidFill>
              <a:effectLst/>
              <a:uFillTx/>
              <a:latin typeface="Arial" panose="020B0604020202020204"/>
            </a:endParaRPr>
          </a:p>
        </p:txBody>
      </p:sp>
      <p:sp>
        <p:nvSpPr>
          <p:cNvPr id="1305" name="图片占位符 33" descr="default_4_img"/>
          <p:cNvSpPr/>
          <p:nvPr/>
        </p:nvSpPr>
        <p:spPr>
          <a:xfrm>
            <a:off x="6553080" y="4533840"/>
            <a:ext cx="1218960" cy="1218960"/>
          </a:xfrm>
          <a:custGeom>
            <a:avLst/>
            <a:gdLst>
              <a:gd name="GluePoint1X" fmla="*/ 0 w 1219200"/>
              <a:gd name="GluePoint1Y" fmla="*/ 609600 h 1219200"/>
              <a:gd name="GluePoint2X" fmla="*/ 609600 w 1219200"/>
              <a:gd name="GluePoint2Y" fmla="*/ 0 h 1219200"/>
              <a:gd name="GluePoint3X" fmla="*/ 609600 w 1219200"/>
              <a:gd name="GluePoint3Y" fmla="*/ 0 h 1219200"/>
              <a:gd name="GluePoint4X" fmla="*/ 1219200 w 1219200"/>
              <a:gd name="GluePoint4Y" fmla="*/ 609600 h 1219200"/>
              <a:gd name="GluePoint5X" fmla="*/ 1219200 w 1219200"/>
              <a:gd name="GluePoint5Y" fmla="*/ 609600 h 1219200"/>
              <a:gd name="GluePoint6X" fmla="*/ 609600 w 1219200"/>
              <a:gd name="GluePoint6Y" fmla="*/ 1219200 h 1219200"/>
              <a:gd name="GluePoint7X" fmla="*/ 609600 w 1219200"/>
              <a:gd name="GluePoint7Y" fmla="*/ 1219200 h 1219200"/>
              <a:gd name="GluePoint8X" fmla="*/ 0 w 1219200"/>
              <a:gd name="GluePoint8Y" fmla="*/ 609600 h 1219200"/>
              <a:gd name="GluePoint9X" fmla="*/ 0 w 1219200"/>
              <a:gd name="GluePoint9Y" fmla="*/ 609600 h 1219200"/>
              <a:gd name="GluePoint10X" fmla="*/ 0 w 1219200"/>
              <a:gd name="GluePoint10Y" fmla="*/ 609600 h 1219200"/>
              <a:gd name="GluePoint11X" fmla="*/ 609600 w 1219200"/>
              <a:gd name="GluePoint11Y" fmla="*/ 0 h 1219200"/>
              <a:gd name="GluePoint12X" fmla="*/ 609600 w 1219200"/>
              <a:gd name="GluePoint12Y" fmla="*/ 0 h 1219200"/>
              <a:gd name="GluePoint13X" fmla="*/ 1219200 w 1219200"/>
              <a:gd name="GluePoint13Y" fmla="*/ 609600 h 1219200"/>
              <a:gd name="GluePoint14X" fmla="*/ 1219200 w 1219200"/>
              <a:gd name="GluePoint14Y" fmla="*/ 609600 h 1219200"/>
              <a:gd name="GluePoint15X" fmla="*/ 609600 w 1219200"/>
              <a:gd name="GluePoint15Y" fmla="*/ 1219200 h 1219200"/>
              <a:gd name="GluePoint16X" fmla="*/ 609600 w 1219200"/>
              <a:gd name="GluePoint16Y" fmla="*/ 1219200 h 1219200"/>
              <a:gd name="GluePoint17X" fmla="*/ 0 w 1219200"/>
              <a:gd name="GluePoint17Y" fmla="*/ 609600 h 1219200"/>
              <a:gd name="GluePoint18X" fmla="*/ 0 w 1219200"/>
              <a:gd name="GluePoint18Y" fmla="*/ 609600 h 12192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Lst>
            <a:rect l="l" t="t" r="r" b="b"/>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blipFill rotWithShape="0">
            <a:blip r:embed="rId4"/>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u="none" strike="noStrike">
              <a:solidFill>
                <a:srgbClr val="000000"/>
              </a:solidFill>
              <a:effectLst/>
              <a:uFillTx/>
              <a:latin typeface="Arial" panose="020B0604020202020204"/>
            </a:endParaRPr>
          </a:p>
        </p:txBody>
      </p:sp>
      <p:sp>
        <p:nvSpPr>
          <p:cNvPr id="1306" name="PlaceHolder 12"/>
          <p:cNvSpPr>
            <a:spLocks noGrp="1"/>
          </p:cNvSpPr>
          <p:nvPr>
            <p:ph/>
          </p:nvPr>
        </p:nvSpPr>
        <p:spPr>
          <a:xfrm>
            <a:off x="8026560" y="4280040"/>
            <a:ext cx="3250800" cy="406080"/>
          </a:xfrm>
          <a:prstGeom prst="rect">
            <a:avLst/>
          </a:prstGeom>
          <a:noFill/>
          <a:ln w="0">
            <a:noFill/>
          </a:ln>
        </p:spPr>
        <p:txBody>
          <a:bodyPr lIns="0" tIns="0" rIns="0" bIns="0" anchor="ctr">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经费税前扣除激励</a:t>
            </a:r>
            <a:endParaRPr lang="en-US" sz="2400" b="0" u="none" strike="noStrike">
              <a:solidFill>
                <a:schemeClr val="dk1"/>
              </a:solidFill>
              <a:effectLst/>
              <a:uFillTx/>
              <a:latin typeface="Arial" panose="020B0604020202020204"/>
            </a:endParaRPr>
          </a:p>
        </p:txBody>
      </p:sp>
      <p:sp>
        <p:nvSpPr>
          <p:cNvPr id="1307" name="PlaceHolder 13"/>
          <p:cNvSpPr>
            <a:spLocks noGrp="1"/>
          </p:cNvSpPr>
          <p:nvPr>
            <p:ph/>
          </p:nvPr>
        </p:nvSpPr>
        <p:spPr>
          <a:xfrm>
            <a:off x="8026560" y="4788000"/>
            <a:ext cx="3250800" cy="121896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企业职工教育经费按比例税前扣除，减轻企业培训成本负担，激励企业加大培训投入，提高员工积极性和企业整体素质。</a:t>
            </a:r>
            <a:endParaRPr lang="en-US" sz="1600" b="0" u="none" strike="noStrike">
              <a:solidFill>
                <a:schemeClr val="dk1"/>
              </a:solidFill>
              <a:effectLst/>
              <a:uFillTx/>
              <a:latin typeface="Arial" panose="020B0604020202020204"/>
            </a:endParaRPr>
          </a:p>
        </p:txBody>
      </p:sp>
      <p:sp>
        <p:nvSpPr>
          <p:cNvPr id="1308" name="文本框 3"/>
          <p:cNvSpPr/>
          <p:nvPr/>
        </p:nvSpPr>
        <p:spPr>
          <a:xfrm>
            <a:off x="0" y="0"/>
            <a:ext cx="3809520" cy="2857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defTabSz="914400">
              <a:lnSpc>
                <a:spcPct val="100000"/>
              </a:lnSpc>
            </a:pPr>
            <a:endParaRPr lang="en-US" sz="1800" b="0" u="none" strike="noStrike">
              <a:solidFill>
                <a:schemeClr val="dk1"/>
              </a:solidFill>
              <a:effectLst/>
              <a:uFillTx/>
              <a:latin typeface="Arial" panose="020B0604020202020204"/>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PlaceHolder 1"/>
          <p:cNvSpPr>
            <a:spLocks noGrp="1"/>
          </p:cNvSpPr>
          <p:nvPr>
            <p:ph type="title"/>
          </p:nvPr>
        </p:nvSpPr>
        <p:spPr>
          <a:xfrm>
            <a:off x="1904040" y="3530520"/>
            <a:ext cx="8383680" cy="1523520"/>
          </a:xfrm>
          <a:prstGeom prst="rect">
            <a:avLst/>
          </a:prstGeom>
          <a:noFill/>
          <a:ln w="0">
            <a:noFill/>
          </a:ln>
        </p:spPr>
        <p:txBody>
          <a:bodyPr lIns="0" tIns="0" rIns="0" bIns="0" anchor="t">
            <a:noAutofit/>
          </a:bodyPr>
          <a:p>
            <a:pPr indent="0" algn="ctr" defTabSz="914400">
              <a:lnSpc>
                <a:spcPct val="100000"/>
              </a:lnSpc>
              <a:buNone/>
              <a:tabLst>
                <a:tab pos="0" algn="l"/>
              </a:tabLst>
            </a:pPr>
            <a:r>
              <a:rPr lang="zh-CN" sz="4800" b="0" u="none" strike="noStrike">
                <a:solidFill>
                  <a:schemeClr val="dk1"/>
                </a:solidFill>
                <a:effectLst/>
                <a:uFill>
                  <a:solidFill>
                    <a:srgbClr val="404040"/>
                  </a:solidFill>
                </a:uFill>
                <a:latin typeface="Arial" panose="020B0604020202020204"/>
                <a:ea typeface="微软雅黑" panose="020B0503020204020204" charset="-122"/>
              </a:rPr>
              <a:t>平台核心价值主张</a:t>
            </a:r>
            <a:endParaRPr lang="en-US" sz="4800" b="0" u="none" strike="noStrike">
              <a:solidFill>
                <a:schemeClr val="dk1"/>
              </a:solidFill>
              <a:effectLst/>
              <a:uFillTx/>
              <a:latin typeface="Arial" panose="020B0604020202020204"/>
            </a:endParaRPr>
          </a:p>
        </p:txBody>
      </p:sp>
      <p:sp>
        <p:nvSpPr>
          <p:cNvPr id="1310" name="PlaceHolder 2"/>
          <p:cNvSpPr>
            <a:spLocks noGrp="1"/>
          </p:cNvSpPr>
          <p:nvPr>
            <p:ph/>
          </p:nvPr>
        </p:nvSpPr>
        <p:spPr>
          <a:xfrm>
            <a:off x="5332320" y="1905120"/>
            <a:ext cx="1526760" cy="1523520"/>
          </a:xfrm>
          <a:prstGeom prst="rect">
            <a:avLst/>
          </a:prstGeom>
          <a:noFill/>
          <a:ln w="0">
            <a:noFill/>
          </a:ln>
        </p:spPr>
        <p:txBody>
          <a:bodyPr lIns="0" tIns="0" rIns="0" bIns="0" anchor="ctr">
            <a:noAutofit/>
          </a:bodyPr>
          <a:p>
            <a:pPr indent="0" algn="ctr" defTabSz="914400">
              <a:lnSpc>
                <a:spcPct val="109000"/>
              </a:lnSpc>
              <a:buNone/>
              <a:tabLst>
                <a:tab pos="0" algn="l"/>
              </a:tabLst>
            </a:pPr>
            <a:r>
              <a:rPr lang="en-US" sz="7200" b="1" u="none" strike="noStrike">
                <a:solidFill>
                  <a:schemeClr val="accent1"/>
                </a:solidFill>
                <a:effectLst/>
                <a:uFillTx/>
                <a:latin typeface="Arial" panose="020B0604020202020204"/>
                <a:ea typeface="微软雅黑" panose="020B0503020204020204" charset="-122"/>
              </a:rPr>
              <a:t>02</a:t>
            </a:r>
            <a:endParaRPr lang="en-US" sz="72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PlaceHolder 1"/>
          <p:cNvSpPr>
            <a:spLocks noGrp="1"/>
          </p:cNvSpPr>
          <p:nvPr>
            <p:ph type="title"/>
          </p:nvPr>
        </p:nvSpPr>
        <p:spPr>
          <a:xfrm>
            <a:off x="609480" y="533520"/>
            <a:ext cx="10972440" cy="609120"/>
          </a:xfrm>
          <a:prstGeom prst="rect">
            <a:avLst/>
          </a:prstGeom>
          <a:noFill/>
          <a:ln w="0">
            <a:noFill/>
          </a:ln>
        </p:spPr>
        <p:txBody>
          <a:bodyPr lIns="0" tIns="0" rIns="0" bIns="0" anchor="t">
            <a:noAutofit/>
          </a:bodyPr>
          <a:p>
            <a:pPr indent="0" defTabSz="914400">
              <a:lnSpc>
                <a:spcPct val="111000"/>
              </a:lnSpc>
              <a:buNone/>
              <a:tabLst>
                <a:tab pos="0" algn="l"/>
              </a:tabLst>
            </a:pPr>
            <a:r>
              <a:rPr lang="zh-CN" sz="3600" b="0" u="none" strike="noStrike">
                <a:solidFill>
                  <a:schemeClr val="dk1"/>
                </a:solidFill>
                <a:effectLst/>
                <a:uFill>
                  <a:solidFill>
                    <a:srgbClr val="404040"/>
                  </a:solidFill>
                </a:uFill>
                <a:latin typeface="Arial" panose="020B0604020202020204"/>
                <a:ea typeface="微软雅黑" panose="020B0503020204020204" charset="-122"/>
              </a:rPr>
              <a:t>管理部门使用端：标准化课程与风险管控</a:t>
            </a:r>
            <a:endParaRPr lang="en-US" sz="3600" b="0" u="none" strike="noStrike">
              <a:solidFill>
                <a:schemeClr val="dk1"/>
              </a:solidFill>
              <a:effectLst/>
              <a:uFillTx/>
              <a:latin typeface="Arial" panose="020B0604020202020204"/>
            </a:endParaRPr>
          </a:p>
        </p:txBody>
      </p:sp>
      <p:pic>
        <p:nvPicPr>
          <p:cNvPr id="1312" name="内容占位符 20" descr="e8383686-8f81-11f0-a170-5ecbfb65ab92"/>
          <p:cNvPicPr/>
          <p:nvPr/>
        </p:nvPicPr>
        <p:blipFill>
          <a:blip r:embed="rId1"/>
          <a:srcRect l="2776" r="2776"/>
          <a:stretch>
            <a:fillRect/>
          </a:stretch>
        </p:blipFill>
        <p:spPr>
          <a:xfrm>
            <a:off x="609480" y="1523880"/>
            <a:ext cx="3454200" cy="2031480"/>
          </a:xfrm>
          <a:prstGeom prst="rect">
            <a:avLst/>
          </a:prstGeom>
          <a:solidFill>
            <a:srgbClr val="DDDDDD"/>
          </a:solidFill>
          <a:ln w="0">
            <a:noFill/>
          </a:ln>
        </p:spPr>
      </p:pic>
      <p:sp>
        <p:nvSpPr>
          <p:cNvPr id="1313" name="PlaceHolder 2"/>
          <p:cNvSpPr>
            <a:spLocks noGrp="1"/>
          </p:cNvSpPr>
          <p:nvPr>
            <p:ph/>
          </p:nvPr>
        </p:nvSpPr>
        <p:spPr>
          <a:xfrm>
            <a:off x="609480" y="3860640"/>
            <a:ext cx="345420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统一科目标准</a:t>
            </a:r>
            <a:endParaRPr lang="en-US" sz="2400" b="0" u="none" strike="noStrike">
              <a:solidFill>
                <a:schemeClr val="dk1"/>
              </a:solidFill>
              <a:effectLst/>
              <a:uFillTx/>
              <a:latin typeface="Arial" panose="020B0604020202020204"/>
            </a:endParaRPr>
          </a:p>
        </p:txBody>
      </p:sp>
      <p:sp>
        <p:nvSpPr>
          <p:cNvPr id="1314" name="PlaceHolder 3"/>
          <p:cNvSpPr>
            <a:spLocks noGrp="1"/>
          </p:cNvSpPr>
          <p:nvPr>
            <p:ph/>
          </p:nvPr>
        </p:nvSpPr>
        <p:spPr>
          <a:xfrm>
            <a:off x="609480" y="4419720"/>
            <a:ext cx="345420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管理部门使用端承担着统一管理科目和资源的重要职责，确保培训内容严格符合行业标准。例如在电工培训领域，明确规定课程涵盖的理论知识和实践操作范围，让企业培训有明确的参照，保障培训质量。</a:t>
            </a:r>
            <a:endParaRPr lang="en-US" sz="1600" b="0" u="none" strike="noStrike">
              <a:solidFill>
                <a:schemeClr val="dk1"/>
              </a:solidFill>
              <a:effectLst/>
              <a:uFillTx/>
              <a:latin typeface="Arial" panose="020B0604020202020204"/>
            </a:endParaRPr>
          </a:p>
        </p:txBody>
      </p:sp>
      <p:pic>
        <p:nvPicPr>
          <p:cNvPr id="1315" name="内容占位符 21" descr="e838356f-8f81-11f0-a170-5ecbfb65ab92"/>
          <p:cNvPicPr/>
          <p:nvPr/>
        </p:nvPicPr>
        <p:blipFill>
          <a:blip r:embed="rId2"/>
          <a:srcRect t="8123" r="1541" b="4996"/>
          <a:stretch>
            <a:fillRect/>
          </a:stretch>
        </p:blipFill>
        <p:spPr>
          <a:xfrm>
            <a:off x="4368960" y="1523880"/>
            <a:ext cx="3454200" cy="2031480"/>
          </a:xfrm>
          <a:prstGeom prst="rect">
            <a:avLst/>
          </a:prstGeom>
          <a:solidFill>
            <a:srgbClr val="DDDDDD"/>
          </a:solidFill>
          <a:ln w="0">
            <a:noFill/>
          </a:ln>
        </p:spPr>
      </p:pic>
      <p:sp>
        <p:nvSpPr>
          <p:cNvPr id="1316" name="PlaceHolder 4"/>
          <p:cNvSpPr>
            <a:spLocks noGrp="1"/>
          </p:cNvSpPr>
          <p:nvPr>
            <p:ph/>
          </p:nvPr>
        </p:nvSpPr>
        <p:spPr>
          <a:xfrm>
            <a:off x="4368960" y="3860640"/>
            <a:ext cx="345420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整合行业资源</a:t>
            </a:r>
            <a:endParaRPr lang="en-US" sz="2400" b="0" u="none" strike="noStrike">
              <a:solidFill>
                <a:schemeClr val="dk1"/>
              </a:solidFill>
              <a:effectLst/>
              <a:uFillTx/>
              <a:latin typeface="Arial" panose="020B0604020202020204"/>
            </a:endParaRPr>
          </a:p>
        </p:txBody>
      </p:sp>
      <p:sp>
        <p:nvSpPr>
          <p:cNvPr id="1317" name="PlaceHolder 5"/>
          <p:cNvSpPr>
            <a:spLocks noGrp="1"/>
          </p:cNvSpPr>
          <p:nvPr>
            <p:ph/>
          </p:nvPr>
        </p:nvSpPr>
        <p:spPr>
          <a:xfrm>
            <a:off x="4368960" y="4419720"/>
            <a:ext cx="345420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通过整合行业内的优质资源，为企业提供标准化、高质量的培训课程。像整合权威专家的教学资料、先进的案例分析等，提升培训的公信力和实用性，使企业能获取更有价值的培训内容。</a:t>
            </a:r>
            <a:endParaRPr lang="en-US" sz="1600" b="0" u="none" strike="noStrike">
              <a:solidFill>
                <a:schemeClr val="dk1"/>
              </a:solidFill>
              <a:effectLst/>
              <a:uFillTx/>
              <a:latin typeface="Arial" panose="020B0604020202020204"/>
            </a:endParaRPr>
          </a:p>
        </p:txBody>
      </p:sp>
      <p:pic>
        <p:nvPicPr>
          <p:cNvPr id="1318" name="内容占位符 22" descr="e838357e-8f81-11f0-a170-5ecbfb65ab92"/>
          <p:cNvPicPr/>
          <p:nvPr/>
        </p:nvPicPr>
        <p:blipFill>
          <a:blip r:embed="rId3"/>
          <a:srcRect t="5882" b="5882"/>
          <a:stretch>
            <a:fillRect/>
          </a:stretch>
        </p:blipFill>
        <p:spPr>
          <a:xfrm>
            <a:off x="8128080" y="1523880"/>
            <a:ext cx="3454200" cy="2031480"/>
          </a:xfrm>
          <a:prstGeom prst="rect">
            <a:avLst/>
          </a:prstGeom>
          <a:solidFill>
            <a:srgbClr val="DDDDDD"/>
          </a:solidFill>
          <a:ln w="0">
            <a:noFill/>
          </a:ln>
        </p:spPr>
      </p:pic>
      <p:sp>
        <p:nvSpPr>
          <p:cNvPr id="1319" name="PlaceHolder 6"/>
          <p:cNvSpPr>
            <a:spLocks noGrp="1"/>
          </p:cNvSpPr>
          <p:nvPr>
            <p:ph/>
          </p:nvPr>
        </p:nvSpPr>
        <p:spPr>
          <a:xfrm>
            <a:off x="8128080" y="3860640"/>
            <a:ext cx="3454200" cy="406080"/>
          </a:xfrm>
          <a:prstGeom prst="rect">
            <a:avLst/>
          </a:prstGeom>
          <a:noFill/>
          <a:ln w="0">
            <a:noFill/>
          </a:ln>
        </p:spPr>
        <p:txBody>
          <a:bodyPr lIns="0" tIns="0" rIns="0" bIns="0" anchor="t">
            <a:noAutofit/>
          </a:bodyPr>
          <a:p>
            <a:pPr indent="0" defTabSz="914400">
              <a:lnSpc>
                <a:spcPct val="111000"/>
              </a:lnSpc>
              <a:buNone/>
              <a:tabLst>
                <a:tab pos="0" algn="l"/>
              </a:tabLst>
            </a:pPr>
            <a:r>
              <a:rPr lang="zh-CN" sz="2400" b="0" u="none" strike="noStrike">
                <a:solidFill>
                  <a:schemeClr val="dk1"/>
                </a:solidFill>
                <a:effectLst/>
                <a:uFillTx/>
                <a:latin typeface="Arial" panose="020B0604020202020204"/>
                <a:ea typeface="微软雅黑" panose="020B0503020204020204" charset="-122"/>
              </a:rPr>
              <a:t>审核敏感信息</a:t>
            </a:r>
            <a:endParaRPr lang="en-US" sz="2400" b="0" u="none" strike="noStrike">
              <a:solidFill>
                <a:schemeClr val="dk1"/>
              </a:solidFill>
              <a:effectLst/>
              <a:uFillTx/>
              <a:latin typeface="Arial" panose="020B0604020202020204"/>
            </a:endParaRPr>
          </a:p>
        </p:txBody>
      </p:sp>
      <p:sp>
        <p:nvSpPr>
          <p:cNvPr id="1320" name="PlaceHolder 7"/>
          <p:cNvSpPr>
            <a:spLocks noGrp="1"/>
          </p:cNvSpPr>
          <p:nvPr>
            <p:ph/>
          </p:nvPr>
        </p:nvSpPr>
        <p:spPr>
          <a:xfrm>
            <a:off x="8128080" y="4419720"/>
            <a:ext cx="3454200" cy="1828440"/>
          </a:xfrm>
          <a:prstGeom prst="rect">
            <a:avLst/>
          </a:prstGeom>
          <a:noFill/>
          <a:ln w="0">
            <a:noFill/>
          </a:ln>
        </p:spPr>
        <p:txBody>
          <a:bodyPr lIns="0" tIns="0" rIns="0" bIns="0" anchor="t">
            <a:noAutofit/>
          </a:bodyPr>
          <a:p>
            <a:pPr indent="0" defTabSz="914400">
              <a:lnSpc>
                <a:spcPct val="125000"/>
              </a:lnSpc>
              <a:buNone/>
              <a:tabLst>
                <a:tab pos="0" algn="l"/>
              </a:tabLst>
            </a:pPr>
            <a:r>
              <a:rPr lang="zh-CN" sz="1600" b="0" u="none" strike="noStrike">
                <a:solidFill>
                  <a:schemeClr val="dk1"/>
                </a:solidFill>
                <a:effectLst/>
                <a:uFillTx/>
                <a:latin typeface="Arial" panose="020B0604020202020204"/>
                <a:ea typeface="微软雅黑" panose="020B0503020204020204" charset="-122"/>
              </a:rPr>
              <a:t>管理部门使用端严格审核敏感信息，为机构和学员把好政策风险关。对课程中涉及的政策法规解读、敏感话题等进行细致审查，确保教学与学习过程符合政策要求，让机构教得安心，学员学得放心。</a:t>
            </a:r>
            <a:endParaRPr lang="en-US" sz="1600" b="0" u="none" strike="noStrike">
              <a:solidFill>
                <a:schemeClr val="dk1"/>
              </a:solidFill>
              <a:effectLst/>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majorFont>
      <a:minorFont>
        <a:latin typeface="微软雅黑"/>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89">
      <a:dk1>
        <a:srgbClr val="000000"/>
      </a:dk1>
      <a:lt1>
        <a:srgbClr val="FFFFFF"/>
      </a:lt1>
      <a:dk2>
        <a:srgbClr val="041D4B"/>
      </a:dk2>
      <a:lt2>
        <a:srgbClr val="F6F9FF"/>
      </a:lt2>
      <a:accent1>
        <a:srgbClr val="5D73E3"/>
      </a:accent1>
      <a:accent2>
        <a:srgbClr val="2690EC"/>
      </a:accent2>
      <a:accent3>
        <a:srgbClr val="13A6E5"/>
      </a:accent3>
      <a:accent4>
        <a:srgbClr val="00BDDE"/>
      </a:accent4>
      <a:accent5>
        <a:srgbClr val="24D3BA"/>
      </a:accent5>
      <a:accent6>
        <a:srgbClr val="55DD95"/>
      </a:accent6>
      <a:hlink>
        <a:srgbClr val="0563C1"/>
      </a:hlink>
      <a:folHlink>
        <a:srgbClr val="954D72"/>
      </a:folHlink>
    </a:clrScheme>
    <a:fontScheme name="">
      <a:majorFont>
        <a:latin typeface="Arial"/>
        <a:ea typeface="微软雅黑"/>
        <a:cs typeface=""/>
      </a:majorFont>
      <a:minorFont>
        <a:latin typeface="Arial"/>
        <a:ea typeface="微软雅黑"/>
        <a:cs typeface=""/>
      </a:minorFont>
    </a:fontScheme>
    <a:fmtScheme name="">
      <a:fillStyleLst>
        <a:solidFill>
          <a:schemeClr val="phClr"/>
        </a:solidFill>
        <a:gradFill>
          <a:gsLst>
            <a:gs pos="0">
              <a:schemeClr val="phClr">
                <a:lumOff val="17500"/>
              </a:schemeClr>
            </a:gs>
            <a:gs pos="100000">
              <a:schemeClr val="phClr"/>
            </a:gs>
          </a:gsLst>
          <a:lin ang="2700000" scaled="0"/>
          <a:tileRect/>
        </a:gradFill>
        <a:gradFill>
          <a:gsLst>
            <a:gs pos="0">
              <a:schemeClr val="phClr"/>
            </a:gs>
            <a:gs pos="100000">
              <a:schemeClr val="phClr"/>
            </a:gs>
          </a:gsLst>
          <a:lin ang="2700000" scaled="0"/>
          <a:tileRect/>
        </a:gradFill>
      </a:fillStyleLst>
      <a:lnStyleLst>
        <a:ln w="12700" cap="flat" cmpd="sng" algn="ctr">
          <a:prstDash val="solid"/>
          <a:miter lim="800000"/>
        </a:ln>
        <a:ln w="12700" cap="flat" cmpd="sng" algn="ctr">
          <a:prstDash val="solid"/>
          <a:miter lim="800000"/>
        </a:ln>
        <a:ln w="127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8017</Words>
  <Application>WPS 演示</Application>
  <PresentationFormat/>
  <Paragraphs>644</Paragraphs>
  <Slides>35</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35</vt:i4>
      </vt:variant>
    </vt:vector>
  </HeadingPairs>
  <TitlesOfParts>
    <vt:vector size="46" baseType="lpstr">
      <vt:lpstr>Arial</vt:lpstr>
      <vt:lpstr>宋体</vt:lpstr>
      <vt:lpstr>Wingdings</vt:lpstr>
      <vt:lpstr>微软雅黑</vt:lpstr>
      <vt:lpstr>Arial</vt:lpstr>
      <vt:lpstr>Symbol</vt:lpstr>
      <vt:lpstr>Times New Roman</vt:lpstr>
      <vt:lpstr>Arial Unicode MS</vt:lpstr>
      <vt:lpstr>Calibri</vt:lpstr>
      <vt:lpstr>Office 主题</vt:lpstr>
      <vt:lpstr>1_Office 主题</vt:lpstr>
      <vt:lpstr>  赋能企业培训数字化转型  在线教育培训系统平台解决方案</vt:lpstr>
      <vt:lpstr>目录</vt:lpstr>
      <vt:lpstr>数字化培训趋势洞察</vt:lpstr>
      <vt:lpstr>企业培训痛点解析</vt:lpstr>
      <vt:lpstr>传统培训成本高企的具体表现</vt:lpstr>
      <vt:lpstr>学习进度与成果追踪难题</vt:lpstr>
      <vt:lpstr>政策与市场双轮驱动</vt:lpstr>
      <vt:lpstr>平台核心价值主张</vt:lpstr>
      <vt:lpstr>协会端：标准化课程与风险管控</vt:lpstr>
      <vt:lpstr>培训机构端：个性化方案与智能考试</vt:lpstr>
      <vt:lpstr>学员端：高效学习与成果管理</vt:lpstr>
      <vt:lpstr>四维价值矩阵：成本、风险、体验、决策</vt:lpstr>
      <vt:lpstr>全流程功能模块解析</vt:lpstr>
      <vt:lpstr>智能报名：从个性报名到智能审核</vt:lpstr>
      <vt:lpstr>模块化课程工厂：三级科目与资源中心</vt:lpstr>
      <vt:lpstr>沉浸式学习：监管与数据看板</vt:lpstr>
      <vt:lpstr>智能考评与证书体系</vt:lpstr>
      <vt:lpstr>业财一体化与权限控制</vt:lpstr>
      <vt:lpstr>互动社区与电子云仓</vt:lpstr>
      <vt:lpstr>典型应用场景</vt:lpstr>
      <vt:lpstr>场景一：安全合规培训</vt:lpstr>
      <vt:lpstr>场景二：连锁企业培训</vt:lpstr>
      <vt:lpstr>成功案例</vt:lpstr>
      <vt:lpstr>某电网公司应用成效</vt:lpstr>
      <vt:lpstr>服务体系</vt:lpstr>
      <vt:lpstr>星级服务承诺</vt:lpstr>
      <vt:lpstr>星级服务承诺</vt:lpstr>
      <vt:lpstr>实施路线：从准备到上线</vt:lpstr>
      <vt:lpstr>客户价值与 ROI 分析</vt:lpstr>
      <vt:lpstr>常见问题解答</vt:lpstr>
      <vt:lpstr>合作流程与下一步行动</vt:lpstr>
      <vt:lpstr>核心优势总结</vt:lpstr>
      <vt:lpstr>行业政策与平台契合点</vt:lpstr>
      <vt:lpstr>客户案例拓展</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赋能企业培训数字化转型  在线教育培训系统平台解决方案</dc:title>
  <dc:creator/>
  <cp:lastModifiedBy>Aa~乐贝儿手工乐园</cp:lastModifiedBy>
  <cp:revision>2</cp:revision>
  <dcterms:created xsi:type="dcterms:W3CDTF">2025-09-17T08:51:33Z</dcterms:created>
  <dcterms:modified xsi:type="dcterms:W3CDTF">2025-09-17T08:51:33Z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FB2EF6CE6A9C00149576CA685B08FBF3_43</vt:lpwstr>
  </property>
  <property fmtid="{D5CDD505-2E9C-101B-9397-08002B2CF9AE}" pid="3" name="KSOProductBuildVer">
    <vt:lpwstr>2052-12.1.2.22570</vt:lpwstr>
  </property>
  <property fmtid="{D5CDD505-2E9C-101B-9397-08002B2CF9AE}" pid="4" name="KSOTemplateUUID">
    <vt:lpwstr>v1.0_ai_69796635440</vt:lpwstr>
  </property>
  <property fmtid="{D5CDD505-2E9C-101B-9397-08002B2CF9AE}" pid="5" name="PresentationFormat">
    <vt:lpwstr>宽屏</vt:lpwstr>
  </property>
  <property fmtid="{D5CDD505-2E9C-101B-9397-08002B2CF9AE}" pid="6" name="Slides">
    <vt:i4>35</vt:i4>
  </property>
</Properties>
</file>